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4"/>
  </p:sldMasterIdLst>
  <p:notesMasterIdLst>
    <p:notesMasterId r:id="rId24"/>
  </p:notesMasterIdLst>
  <p:sldIdLst>
    <p:sldId id="267" r:id="rId5"/>
    <p:sldId id="313" r:id="rId6"/>
    <p:sldId id="314" r:id="rId7"/>
    <p:sldId id="315" r:id="rId8"/>
    <p:sldId id="316" r:id="rId9"/>
    <p:sldId id="317" r:id="rId10"/>
    <p:sldId id="318" r:id="rId11"/>
    <p:sldId id="319" r:id="rId12"/>
    <p:sldId id="320" r:id="rId13"/>
    <p:sldId id="321" r:id="rId14"/>
    <p:sldId id="322" r:id="rId15"/>
    <p:sldId id="311" r:id="rId16"/>
    <p:sldId id="323" r:id="rId17"/>
    <p:sldId id="324" r:id="rId18"/>
    <p:sldId id="305" r:id="rId19"/>
    <p:sldId id="312" r:id="rId20"/>
    <p:sldId id="325" r:id="rId21"/>
    <p:sldId id="300" r:id="rId22"/>
    <p:sldId id="32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jnen, Leo" initials="RL" lastIdx="1" clrIdx="0">
    <p:extLst>
      <p:ext uri="{19B8F6BF-5375-455C-9EA6-DF929625EA0E}">
        <p15:presenceInfo xmlns:p15="http://schemas.microsoft.com/office/powerpoint/2012/main" userId="Reijnen, Le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CAF2"/>
    <a:srgbClr val="FF5050"/>
    <a:srgbClr val="ADEBED"/>
    <a:srgbClr val="EE853E"/>
    <a:srgbClr val="9EE8EA"/>
    <a:srgbClr val="F23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E5E78-EF10-A681-798E-C65F180E8433}" v="6" dt="2020-11-04T17:30:00.621"/>
    <p1510:client id="{1230E1F7-9E07-B6CB-55FA-BAACF1528276}" v="55" dt="2020-11-05T09:02:49.314"/>
    <p1510:client id="{56EA9772-5815-4310-622F-B8CC583BD205}" v="6" dt="2020-11-05T09:18:33.918"/>
    <p1510:client id="{8D9EC721-A7DB-458B-B508-D41EFAC7DCA9}" v="125" dt="2020-11-03T17:15:41.706"/>
    <p1510:client id="{DAB1F322-A4E8-22AC-D819-ED99F8687E70}" v="12" dt="2020-11-05T09:34:05.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28"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jnen, Leo" userId="S::lreijnen@jenshelpt.nl::8a029940-2656-4622-b3c9-f34d6155a2cf" providerId="AD" clId="Web-{56EA9772-5815-4310-622F-B8CC583BD205}"/>
    <pc:docChg chg="modSld">
      <pc:chgData name="Reijnen, Leo" userId="S::lreijnen@jenshelpt.nl::8a029940-2656-4622-b3c9-f34d6155a2cf" providerId="AD" clId="Web-{56EA9772-5815-4310-622F-B8CC583BD205}" dt="2020-11-05T09:18:33.918" v="5" actId="14100"/>
      <pc:docMkLst>
        <pc:docMk/>
      </pc:docMkLst>
      <pc:sldChg chg="modSp">
        <pc:chgData name="Reijnen, Leo" userId="S::lreijnen@jenshelpt.nl::8a029940-2656-4622-b3c9-f34d6155a2cf" providerId="AD" clId="Web-{56EA9772-5815-4310-622F-B8CC583BD205}" dt="2020-11-05T09:18:33.918" v="5" actId="14100"/>
        <pc:sldMkLst>
          <pc:docMk/>
          <pc:sldMk cId="1265891974" sldId="318"/>
        </pc:sldMkLst>
        <pc:picChg chg="mod">
          <ac:chgData name="Reijnen, Leo" userId="S::lreijnen@jenshelpt.nl::8a029940-2656-4622-b3c9-f34d6155a2cf" providerId="AD" clId="Web-{56EA9772-5815-4310-622F-B8CC583BD205}" dt="2020-11-05T09:18:33.918" v="5" actId="14100"/>
          <ac:picMkLst>
            <pc:docMk/>
            <pc:sldMk cId="1265891974" sldId="318"/>
            <ac:picMk id="2050" creationId="{C338150F-7AEF-4875-A1B9-6790633A0795}"/>
          </ac:picMkLst>
        </pc:picChg>
      </pc:sldChg>
    </pc:docChg>
  </pc:docChgLst>
  <pc:docChgLst>
    <pc:chgData name="Reijnen, Leo" userId="S::lreijnen@jenshelpt.nl::8a029940-2656-4622-b3c9-f34d6155a2cf" providerId="AD" clId="Web-{1230E1F7-9E07-B6CB-55FA-BAACF1528276}"/>
    <pc:docChg chg="modSld addMainMaster delMainMaster">
      <pc:chgData name="Reijnen, Leo" userId="S::lreijnen@jenshelpt.nl::8a029940-2656-4622-b3c9-f34d6155a2cf" providerId="AD" clId="Web-{1230E1F7-9E07-B6CB-55FA-BAACF1528276}" dt="2020-11-05T09:02:48.361" v="60"/>
      <pc:docMkLst>
        <pc:docMk/>
      </pc:docMkLst>
      <pc:sldChg chg="modSp mod modClrScheme chgLayout">
        <pc:chgData name="Reijnen, Leo" userId="S::lreijnen@jenshelpt.nl::8a029940-2656-4622-b3c9-f34d6155a2cf" providerId="AD" clId="Web-{1230E1F7-9E07-B6CB-55FA-BAACF1528276}" dt="2020-11-05T08:58:15.389" v="38"/>
        <pc:sldMkLst>
          <pc:docMk/>
          <pc:sldMk cId="2283050581" sldId="267"/>
        </pc:sldMkLst>
        <pc:spChg chg="mod ord">
          <ac:chgData name="Reijnen, Leo" userId="S::lreijnen@jenshelpt.nl::8a029940-2656-4622-b3c9-f34d6155a2cf" providerId="AD" clId="Web-{1230E1F7-9E07-B6CB-55FA-BAACF1528276}" dt="2020-11-05T08:58:15.389" v="38"/>
          <ac:spMkLst>
            <pc:docMk/>
            <pc:sldMk cId="2283050581" sldId="267"/>
            <ac:spMk id="2" creationId="{00000000-0000-0000-0000-000000000000}"/>
          </ac:spMkLst>
        </pc:spChg>
        <pc:spChg chg="mod ord">
          <ac:chgData name="Reijnen, Leo" userId="S::lreijnen@jenshelpt.nl::8a029940-2656-4622-b3c9-f34d6155a2cf" providerId="AD" clId="Web-{1230E1F7-9E07-B6CB-55FA-BAACF1528276}" dt="2020-11-05T08:58:15.389" v="38"/>
          <ac:spMkLst>
            <pc:docMk/>
            <pc:sldMk cId="2283050581" sldId="267"/>
            <ac:spMk id="3" creationId="{00000000-0000-0000-0000-000000000000}"/>
          </ac:spMkLst>
        </pc:spChg>
        <pc:spChg chg="mod ord">
          <ac:chgData name="Reijnen, Leo" userId="S::lreijnen@jenshelpt.nl::8a029940-2656-4622-b3c9-f34d6155a2cf" providerId="AD" clId="Web-{1230E1F7-9E07-B6CB-55FA-BAACF1528276}" dt="2020-11-05T08:58:15.389" v="38"/>
          <ac:spMkLst>
            <pc:docMk/>
            <pc:sldMk cId="2283050581" sldId="267"/>
            <ac:spMk id="4" creationId="{00000000-0000-0000-0000-000000000000}"/>
          </ac:spMkLst>
        </pc:spChg>
        <pc:spChg chg="mod ord">
          <ac:chgData name="Reijnen, Leo" userId="S::lreijnen@jenshelpt.nl::8a029940-2656-4622-b3c9-f34d6155a2cf" providerId="AD" clId="Web-{1230E1F7-9E07-B6CB-55FA-BAACF1528276}" dt="2020-11-05T08:58:15.389" v="38"/>
          <ac:spMkLst>
            <pc:docMk/>
            <pc:sldMk cId="2283050581" sldId="267"/>
            <ac:spMk id="5" creationId="{00000000-0000-0000-0000-000000000000}"/>
          </ac:spMkLst>
        </pc:spChg>
      </pc:sldChg>
      <pc:sldChg chg="modSp mod modClrScheme chgLayout">
        <pc:chgData name="Reijnen, Leo" userId="S::lreijnen@jenshelpt.nl::8a029940-2656-4622-b3c9-f34d6155a2cf" providerId="AD" clId="Web-{1230E1F7-9E07-B6CB-55FA-BAACF1528276}" dt="2020-11-05T08:58:15.389" v="38"/>
        <pc:sldMkLst>
          <pc:docMk/>
          <pc:sldMk cId="3589221390" sldId="300"/>
        </pc:sldMkLst>
        <pc:spChg chg="mod ord">
          <ac:chgData name="Reijnen, Leo" userId="S::lreijnen@jenshelpt.nl::8a029940-2656-4622-b3c9-f34d6155a2cf" providerId="AD" clId="Web-{1230E1F7-9E07-B6CB-55FA-BAACF1528276}" dt="2020-11-05T08:58:15.389" v="38"/>
          <ac:spMkLst>
            <pc:docMk/>
            <pc:sldMk cId="3589221390" sldId="300"/>
            <ac:spMk id="2" creationId="{4E37C9CE-8B62-470A-A556-25402AD6AFE2}"/>
          </ac:spMkLst>
        </pc:spChg>
        <pc:spChg chg="mod ord">
          <ac:chgData name="Reijnen, Leo" userId="S::lreijnen@jenshelpt.nl::8a029940-2656-4622-b3c9-f34d6155a2cf" providerId="AD" clId="Web-{1230E1F7-9E07-B6CB-55FA-BAACF1528276}" dt="2020-11-05T08:58:15.389" v="38"/>
          <ac:spMkLst>
            <pc:docMk/>
            <pc:sldMk cId="3589221390" sldId="300"/>
            <ac:spMk id="3" creationId="{081FA06A-7753-4255-9579-99F32496039A}"/>
          </ac:spMkLst>
        </pc:spChg>
        <pc:spChg chg="mod ord">
          <ac:chgData name="Reijnen, Leo" userId="S::lreijnen@jenshelpt.nl::8a029940-2656-4622-b3c9-f34d6155a2cf" providerId="AD" clId="Web-{1230E1F7-9E07-B6CB-55FA-BAACF1528276}" dt="2020-11-05T08:58:15.389" v="38"/>
          <ac:spMkLst>
            <pc:docMk/>
            <pc:sldMk cId="3589221390" sldId="300"/>
            <ac:spMk id="4" creationId="{2F371AC7-283C-40AE-8C82-2687FB91CF4C}"/>
          </ac:spMkLst>
        </pc:spChg>
        <pc:spChg chg="mod ord">
          <ac:chgData name="Reijnen, Leo" userId="S::lreijnen@jenshelpt.nl::8a029940-2656-4622-b3c9-f34d6155a2cf" providerId="AD" clId="Web-{1230E1F7-9E07-B6CB-55FA-BAACF1528276}" dt="2020-11-05T08:58:15.389" v="38"/>
          <ac:spMkLst>
            <pc:docMk/>
            <pc:sldMk cId="3589221390" sldId="300"/>
            <ac:spMk id="5" creationId="{ACBC1CA3-5F38-4EE0-98B5-0F84C9BB9610}"/>
          </ac:spMkLst>
        </pc:spChg>
      </pc:sldChg>
      <pc:sldChg chg="modSp mod modClrScheme chgLayout">
        <pc:chgData name="Reijnen, Leo" userId="S::lreijnen@jenshelpt.nl::8a029940-2656-4622-b3c9-f34d6155a2cf" providerId="AD" clId="Web-{1230E1F7-9E07-B6CB-55FA-BAACF1528276}" dt="2020-11-05T08:58:15.389" v="38"/>
        <pc:sldMkLst>
          <pc:docMk/>
          <pc:sldMk cId="2888884370" sldId="305"/>
        </pc:sldMkLst>
        <pc:spChg chg="mod ord">
          <ac:chgData name="Reijnen, Leo" userId="S::lreijnen@jenshelpt.nl::8a029940-2656-4622-b3c9-f34d6155a2cf" providerId="AD" clId="Web-{1230E1F7-9E07-B6CB-55FA-BAACF1528276}" dt="2020-11-05T08:58:15.389" v="38"/>
          <ac:spMkLst>
            <pc:docMk/>
            <pc:sldMk cId="2888884370" sldId="305"/>
            <ac:spMk id="2" creationId="{03A7EDE5-450A-462A-82D1-688FA9C029D8}"/>
          </ac:spMkLst>
        </pc:spChg>
      </pc:sldChg>
      <pc:sldChg chg="modSp mod modClrScheme chgLayout">
        <pc:chgData name="Reijnen, Leo" userId="S::lreijnen@jenshelpt.nl::8a029940-2656-4622-b3c9-f34d6155a2cf" providerId="AD" clId="Web-{1230E1F7-9E07-B6CB-55FA-BAACF1528276}" dt="2020-11-05T08:58:15.389" v="38"/>
        <pc:sldMkLst>
          <pc:docMk/>
          <pc:sldMk cId="2214362195" sldId="311"/>
        </pc:sldMkLst>
        <pc:spChg chg="mod ord">
          <ac:chgData name="Reijnen, Leo" userId="S::lreijnen@jenshelpt.nl::8a029940-2656-4622-b3c9-f34d6155a2cf" providerId="AD" clId="Web-{1230E1F7-9E07-B6CB-55FA-BAACF1528276}" dt="2020-11-05T08:58:15.389" v="38"/>
          <ac:spMkLst>
            <pc:docMk/>
            <pc:sldMk cId="2214362195" sldId="311"/>
            <ac:spMk id="2" creationId="{6D1FB525-A165-4329-8DB2-67656FFAF123}"/>
          </ac:spMkLst>
        </pc:spChg>
      </pc:sldChg>
      <pc:sldChg chg="modSp mod modClrScheme chgLayout">
        <pc:chgData name="Reijnen, Leo" userId="S::lreijnen@jenshelpt.nl::8a029940-2656-4622-b3c9-f34d6155a2cf" providerId="AD" clId="Web-{1230E1F7-9E07-B6CB-55FA-BAACF1528276}" dt="2020-11-05T08:58:15.389" v="38"/>
        <pc:sldMkLst>
          <pc:docMk/>
          <pc:sldMk cId="2515234128" sldId="312"/>
        </pc:sldMkLst>
        <pc:spChg chg="mod ord">
          <ac:chgData name="Reijnen, Leo" userId="S::lreijnen@jenshelpt.nl::8a029940-2656-4622-b3c9-f34d6155a2cf" providerId="AD" clId="Web-{1230E1F7-9E07-B6CB-55FA-BAACF1528276}" dt="2020-11-05T08:58:15.389" v="38"/>
          <ac:spMkLst>
            <pc:docMk/>
            <pc:sldMk cId="2515234128" sldId="312"/>
            <ac:spMk id="2" creationId="{947B6282-85D0-4291-A09F-C235CC324338}"/>
          </ac:spMkLst>
        </pc:spChg>
      </pc:sldChg>
      <pc:sldChg chg="modSp mod modClrScheme chgLayout">
        <pc:chgData name="Reijnen, Leo" userId="S::lreijnen@jenshelpt.nl::8a029940-2656-4622-b3c9-f34d6155a2cf" providerId="AD" clId="Web-{1230E1F7-9E07-B6CB-55FA-BAACF1528276}" dt="2020-11-05T08:58:15.389" v="38"/>
        <pc:sldMkLst>
          <pc:docMk/>
          <pc:sldMk cId="1332138520" sldId="313"/>
        </pc:sldMkLst>
        <pc:spChg chg="mod ord">
          <ac:chgData name="Reijnen, Leo" userId="S::lreijnen@jenshelpt.nl::8a029940-2656-4622-b3c9-f34d6155a2cf" providerId="AD" clId="Web-{1230E1F7-9E07-B6CB-55FA-BAACF1528276}" dt="2020-11-05T08:58:15.389" v="38"/>
          <ac:spMkLst>
            <pc:docMk/>
            <pc:sldMk cId="1332138520" sldId="313"/>
            <ac:spMk id="2" creationId="{00000000-0000-0000-0000-000000000000}"/>
          </ac:spMkLst>
        </pc:spChg>
      </pc:sldChg>
      <pc:sldChg chg="modSp mod modClrScheme chgLayout">
        <pc:chgData name="Reijnen, Leo" userId="S::lreijnen@jenshelpt.nl::8a029940-2656-4622-b3c9-f34d6155a2cf" providerId="AD" clId="Web-{1230E1F7-9E07-B6CB-55FA-BAACF1528276}" dt="2020-11-05T08:58:15.389" v="38"/>
        <pc:sldMkLst>
          <pc:docMk/>
          <pc:sldMk cId="1184650129" sldId="314"/>
        </pc:sldMkLst>
        <pc:spChg chg="mod ord">
          <ac:chgData name="Reijnen, Leo" userId="S::lreijnen@jenshelpt.nl::8a029940-2656-4622-b3c9-f34d6155a2cf" providerId="AD" clId="Web-{1230E1F7-9E07-B6CB-55FA-BAACF1528276}" dt="2020-11-05T08:58:15.389" v="38"/>
          <ac:spMkLst>
            <pc:docMk/>
            <pc:sldMk cId="1184650129" sldId="314"/>
            <ac:spMk id="2" creationId="{1D1CA3A2-6C6E-4648-8E06-F9875709FC5C}"/>
          </ac:spMkLst>
        </pc:spChg>
      </pc:sldChg>
      <pc:sldChg chg="modSp mod modClrScheme chgLayout">
        <pc:chgData name="Reijnen, Leo" userId="S::lreijnen@jenshelpt.nl::8a029940-2656-4622-b3c9-f34d6155a2cf" providerId="AD" clId="Web-{1230E1F7-9E07-B6CB-55FA-BAACF1528276}" dt="2020-11-05T08:58:15.389" v="38"/>
        <pc:sldMkLst>
          <pc:docMk/>
          <pc:sldMk cId="3008295701" sldId="315"/>
        </pc:sldMkLst>
        <pc:picChg chg="mod ord">
          <ac:chgData name="Reijnen, Leo" userId="S::lreijnen@jenshelpt.nl::8a029940-2656-4622-b3c9-f34d6155a2cf" providerId="AD" clId="Web-{1230E1F7-9E07-B6CB-55FA-BAACF1528276}" dt="2020-11-05T08:58:15.389" v="38"/>
          <ac:picMkLst>
            <pc:docMk/>
            <pc:sldMk cId="3008295701" sldId="315"/>
            <ac:picMk id="3" creationId="{5597C5D3-4FB1-4F80-96E9-28346CA1FADC}"/>
          </ac:picMkLst>
        </pc:picChg>
      </pc:sldChg>
      <pc:sldChg chg="modSp mod modClrScheme chgLayout">
        <pc:chgData name="Reijnen, Leo" userId="S::lreijnen@jenshelpt.nl::8a029940-2656-4622-b3c9-f34d6155a2cf" providerId="AD" clId="Web-{1230E1F7-9E07-B6CB-55FA-BAACF1528276}" dt="2020-11-05T08:58:15.389" v="38"/>
        <pc:sldMkLst>
          <pc:docMk/>
          <pc:sldMk cId="676768203" sldId="316"/>
        </pc:sldMkLst>
        <pc:spChg chg="mod ord">
          <ac:chgData name="Reijnen, Leo" userId="S::lreijnen@jenshelpt.nl::8a029940-2656-4622-b3c9-f34d6155a2cf" providerId="AD" clId="Web-{1230E1F7-9E07-B6CB-55FA-BAACF1528276}" dt="2020-11-05T08:58:15.389" v="38"/>
          <ac:spMkLst>
            <pc:docMk/>
            <pc:sldMk cId="676768203" sldId="316"/>
            <ac:spMk id="2" creationId="{494CCE1C-5C38-4304-93E0-D386490DFE34}"/>
          </ac:spMkLst>
        </pc:spChg>
      </pc:sldChg>
      <pc:sldChg chg="modSp mod modClrScheme chgLayout">
        <pc:chgData name="Reijnen, Leo" userId="S::lreijnen@jenshelpt.nl::8a029940-2656-4622-b3c9-f34d6155a2cf" providerId="AD" clId="Web-{1230E1F7-9E07-B6CB-55FA-BAACF1528276}" dt="2020-11-05T08:58:15.389" v="38"/>
        <pc:sldMkLst>
          <pc:docMk/>
          <pc:sldMk cId="1994922156" sldId="317"/>
        </pc:sldMkLst>
        <pc:picChg chg="mod ord">
          <ac:chgData name="Reijnen, Leo" userId="S::lreijnen@jenshelpt.nl::8a029940-2656-4622-b3c9-f34d6155a2cf" providerId="AD" clId="Web-{1230E1F7-9E07-B6CB-55FA-BAACF1528276}" dt="2020-11-05T08:58:15.389" v="38"/>
          <ac:picMkLst>
            <pc:docMk/>
            <pc:sldMk cId="1994922156" sldId="317"/>
            <ac:picMk id="3" creationId="{10E3F4CB-85E1-4A24-B0F0-752F8DCBC0FC}"/>
          </ac:picMkLst>
        </pc:picChg>
      </pc:sldChg>
      <pc:sldChg chg="modSp mod modClrScheme chgLayout">
        <pc:chgData name="Reijnen, Leo" userId="S::lreijnen@jenshelpt.nl::8a029940-2656-4622-b3c9-f34d6155a2cf" providerId="AD" clId="Web-{1230E1F7-9E07-B6CB-55FA-BAACF1528276}" dt="2020-11-05T08:58:15.389" v="38"/>
        <pc:sldMkLst>
          <pc:docMk/>
          <pc:sldMk cId="1265891974" sldId="318"/>
        </pc:sldMkLst>
        <pc:picChg chg="mod ord">
          <ac:chgData name="Reijnen, Leo" userId="S::lreijnen@jenshelpt.nl::8a029940-2656-4622-b3c9-f34d6155a2cf" providerId="AD" clId="Web-{1230E1F7-9E07-B6CB-55FA-BAACF1528276}" dt="2020-11-05T08:58:15.389" v="38"/>
          <ac:picMkLst>
            <pc:docMk/>
            <pc:sldMk cId="1265891974" sldId="318"/>
            <ac:picMk id="2050" creationId="{C338150F-7AEF-4875-A1B9-6790633A0795}"/>
          </ac:picMkLst>
        </pc:picChg>
      </pc:sldChg>
      <pc:sldChg chg="modSp mod modClrScheme chgLayout">
        <pc:chgData name="Reijnen, Leo" userId="S::lreijnen@jenshelpt.nl::8a029940-2656-4622-b3c9-f34d6155a2cf" providerId="AD" clId="Web-{1230E1F7-9E07-B6CB-55FA-BAACF1528276}" dt="2020-11-05T08:58:15.389" v="38"/>
        <pc:sldMkLst>
          <pc:docMk/>
          <pc:sldMk cId="655905157" sldId="319"/>
        </pc:sldMkLst>
        <pc:picChg chg="mod ord">
          <ac:chgData name="Reijnen, Leo" userId="S::lreijnen@jenshelpt.nl::8a029940-2656-4622-b3c9-f34d6155a2cf" providerId="AD" clId="Web-{1230E1F7-9E07-B6CB-55FA-BAACF1528276}" dt="2020-11-05T08:58:15.389" v="38"/>
          <ac:picMkLst>
            <pc:docMk/>
            <pc:sldMk cId="655905157" sldId="319"/>
            <ac:picMk id="3074" creationId="{1905AF99-B415-4F90-A095-3D29A50EB167}"/>
          </ac:picMkLst>
        </pc:picChg>
      </pc:sldChg>
      <pc:sldChg chg="addSp delSp modSp mod setBg modClrScheme setClrOvrMap chgLayout">
        <pc:chgData name="Reijnen, Leo" userId="S::lreijnen@jenshelpt.nl::8a029940-2656-4622-b3c9-f34d6155a2cf" providerId="AD" clId="Web-{1230E1F7-9E07-B6CB-55FA-BAACF1528276}" dt="2020-11-05T09:02:48.361" v="60"/>
        <pc:sldMkLst>
          <pc:docMk/>
          <pc:sldMk cId="2919530004" sldId="320"/>
        </pc:sldMkLst>
        <pc:spChg chg="mod ord">
          <ac:chgData name="Reijnen, Leo" userId="S::lreijnen@jenshelpt.nl::8a029940-2656-4622-b3c9-f34d6155a2cf" providerId="AD" clId="Web-{1230E1F7-9E07-B6CB-55FA-BAACF1528276}" dt="2020-11-05T09:02:48.361" v="60"/>
          <ac:spMkLst>
            <pc:docMk/>
            <pc:sldMk cId="2919530004" sldId="320"/>
            <ac:spMk id="3" creationId="{C4BE52AB-BBE3-4351-BF41-B3CB0227F5F4}"/>
          </ac:spMkLst>
        </pc:spChg>
        <pc:spChg chg="add del">
          <ac:chgData name="Reijnen, Leo" userId="S::lreijnen@jenshelpt.nl::8a029940-2656-4622-b3c9-f34d6155a2cf" providerId="AD" clId="Web-{1230E1F7-9E07-B6CB-55FA-BAACF1528276}" dt="2020-11-05T08:57:14.810" v="33"/>
          <ac:spMkLst>
            <pc:docMk/>
            <pc:sldMk cId="2919530004" sldId="320"/>
            <ac:spMk id="79" creationId="{F6E384F5-137A-40B1-97F0-694CC6ECD59C}"/>
          </ac:spMkLst>
        </pc:spChg>
        <pc:spChg chg="add del">
          <ac:chgData name="Reijnen, Leo" userId="S::lreijnen@jenshelpt.nl::8a029940-2656-4622-b3c9-f34d6155a2cf" providerId="AD" clId="Web-{1230E1F7-9E07-B6CB-55FA-BAACF1528276}" dt="2020-11-05T08:55:25.621" v="27"/>
          <ac:spMkLst>
            <pc:docMk/>
            <pc:sldMk cId="2919530004" sldId="320"/>
            <ac:spMk id="81" creationId="{12C63567-9A18-430B-817B-152D609F572F}"/>
          </ac:spMkLst>
        </pc:spChg>
        <pc:spChg chg="add del">
          <ac:chgData name="Reijnen, Leo" userId="S::lreijnen@jenshelpt.nl::8a029940-2656-4622-b3c9-f34d6155a2cf" providerId="AD" clId="Web-{1230E1F7-9E07-B6CB-55FA-BAACF1528276}" dt="2020-11-05T08:55:38.637" v="29"/>
          <ac:spMkLst>
            <pc:docMk/>
            <pc:sldMk cId="2919530004" sldId="320"/>
            <ac:spMk id="83" creationId="{89D15953-1642-4DD6-AD9E-01AA19247FF6}"/>
          </ac:spMkLst>
        </pc:spChg>
        <pc:spChg chg="add del">
          <ac:chgData name="Reijnen, Leo" userId="S::lreijnen@jenshelpt.nl::8a029940-2656-4622-b3c9-f34d6155a2cf" providerId="AD" clId="Web-{1230E1F7-9E07-B6CB-55FA-BAACF1528276}" dt="2020-11-05T08:55:38.637" v="29"/>
          <ac:spMkLst>
            <pc:docMk/>
            <pc:sldMk cId="2919530004" sldId="320"/>
            <ac:spMk id="85" creationId="{FBF3780C-749F-4B50-9E1D-F2B1F6DBB7DD}"/>
          </ac:spMkLst>
        </pc:spChg>
        <pc:spChg chg="add del">
          <ac:chgData name="Reijnen, Leo" userId="S::lreijnen@jenshelpt.nl::8a029940-2656-4622-b3c9-f34d6155a2cf" providerId="AD" clId="Web-{1230E1F7-9E07-B6CB-55FA-BAACF1528276}" dt="2020-11-05T08:55:57.326" v="31"/>
          <ac:spMkLst>
            <pc:docMk/>
            <pc:sldMk cId="2919530004" sldId="320"/>
            <ac:spMk id="87" creationId="{CDC29AC1-2821-4FCC-B597-88DAF39C36FE}"/>
          </ac:spMkLst>
        </pc:spChg>
        <pc:spChg chg="add del">
          <ac:chgData name="Reijnen, Leo" userId="S::lreijnen@jenshelpt.nl::8a029940-2656-4622-b3c9-f34d6155a2cf" providerId="AD" clId="Web-{1230E1F7-9E07-B6CB-55FA-BAACF1528276}" dt="2020-11-05T08:55:57.326" v="31"/>
          <ac:spMkLst>
            <pc:docMk/>
            <pc:sldMk cId="2919530004" sldId="320"/>
            <ac:spMk id="89" creationId="{C8F10CB3-3B5E-4C7A-98CF-B87454DDFA39}"/>
          </ac:spMkLst>
        </pc:spChg>
        <pc:spChg chg="add del">
          <ac:chgData name="Reijnen, Leo" userId="S::lreijnen@jenshelpt.nl::8a029940-2656-4622-b3c9-f34d6155a2cf" providerId="AD" clId="Web-{1230E1F7-9E07-B6CB-55FA-BAACF1528276}" dt="2020-11-05T08:55:38.637" v="29"/>
          <ac:spMkLst>
            <pc:docMk/>
            <pc:sldMk cId="2919530004" sldId="320"/>
            <ac:spMk id="5132" creationId="{7BC0F8B1-F985-469B-8332-13DBC7665557}"/>
          </ac:spMkLst>
        </pc:spChg>
        <pc:spChg chg="add del">
          <ac:chgData name="Reijnen, Leo" userId="S::lreijnen@jenshelpt.nl::8a029940-2656-4622-b3c9-f34d6155a2cf" providerId="AD" clId="Web-{1230E1F7-9E07-B6CB-55FA-BAACF1528276}" dt="2020-11-05T08:55:38.637" v="29"/>
          <ac:spMkLst>
            <pc:docMk/>
            <pc:sldMk cId="2919530004" sldId="320"/>
            <ac:spMk id="5133" creationId="{B7F768D9-46FA-486A-B4F9-763F89E3D90C}"/>
          </ac:spMkLst>
        </pc:spChg>
        <pc:spChg chg="add del">
          <ac:chgData name="Reijnen, Leo" userId="S::lreijnen@jenshelpt.nl::8a029940-2656-4622-b3c9-f34d6155a2cf" providerId="AD" clId="Web-{1230E1F7-9E07-B6CB-55FA-BAACF1528276}" dt="2020-11-05T08:55:25.621" v="27"/>
          <ac:spMkLst>
            <pc:docMk/>
            <pc:sldMk cId="2919530004" sldId="320"/>
            <ac:spMk id="5134" creationId="{2C6192C7-178B-460F-8BB3-4BDBA550091C}"/>
          </ac:spMkLst>
        </pc:spChg>
        <pc:spChg chg="add del">
          <ac:chgData name="Reijnen, Leo" userId="S::lreijnen@jenshelpt.nl::8a029940-2656-4622-b3c9-f34d6155a2cf" providerId="AD" clId="Web-{1230E1F7-9E07-B6CB-55FA-BAACF1528276}" dt="2020-11-05T08:55:57.326" v="31"/>
          <ac:spMkLst>
            <pc:docMk/>
            <pc:sldMk cId="2919530004" sldId="320"/>
            <ac:spMk id="5135" creationId="{55DDF9B3-5765-4264-BDC4-A445FDB68CB0}"/>
          </ac:spMkLst>
        </pc:spChg>
        <pc:spChg chg="add del">
          <ac:chgData name="Reijnen, Leo" userId="S::lreijnen@jenshelpt.nl::8a029940-2656-4622-b3c9-f34d6155a2cf" providerId="AD" clId="Web-{1230E1F7-9E07-B6CB-55FA-BAACF1528276}" dt="2020-11-05T08:55:57.326" v="31"/>
          <ac:spMkLst>
            <pc:docMk/>
            <pc:sldMk cId="2919530004" sldId="320"/>
            <ac:spMk id="5136" creationId="{07977D39-626F-40D7-B00F-16E02602DD5A}"/>
          </ac:spMkLst>
        </pc:spChg>
        <pc:spChg chg="add del">
          <ac:chgData name="Reijnen, Leo" userId="S::lreijnen@jenshelpt.nl::8a029940-2656-4622-b3c9-f34d6155a2cf" providerId="AD" clId="Web-{1230E1F7-9E07-B6CB-55FA-BAACF1528276}" dt="2020-11-05T08:55:57.326" v="31"/>
          <ac:spMkLst>
            <pc:docMk/>
            <pc:sldMk cId="2919530004" sldId="320"/>
            <ac:spMk id="5137" creationId="{B905CDE4-B751-4B3E-B625-6E59F8903414}"/>
          </ac:spMkLst>
        </pc:spChg>
        <pc:spChg chg="add del">
          <ac:chgData name="Reijnen, Leo" userId="S::lreijnen@jenshelpt.nl::8a029940-2656-4622-b3c9-f34d6155a2cf" providerId="AD" clId="Web-{1230E1F7-9E07-B6CB-55FA-BAACF1528276}" dt="2020-11-05T08:55:57.326" v="31"/>
          <ac:spMkLst>
            <pc:docMk/>
            <pc:sldMk cId="2919530004" sldId="320"/>
            <ac:spMk id="5138" creationId="{08108C16-F4C0-44AA-999D-17BD39219B24}"/>
          </ac:spMkLst>
        </pc:spChg>
        <pc:spChg chg="add del">
          <ac:chgData name="Reijnen, Leo" userId="S::lreijnen@jenshelpt.nl::8a029940-2656-4622-b3c9-f34d6155a2cf" providerId="AD" clId="Web-{1230E1F7-9E07-B6CB-55FA-BAACF1528276}" dt="2020-11-05T08:57:14.810" v="33"/>
          <ac:spMkLst>
            <pc:docMk/>
            <pc:sldMk cId="2919530004" sldId="320"/>
            <ac:spMk id="5139" creationId="{9DBC4630-03DA-474F-BBCB-BA3AE6B317A4}"/>
          </ac:spMkLst>
        </pc:spChg>
        <pc:spChg chg="add del">
          <ac:chgData name="Reijnen, Leo" userId="S::lreijnen@jenshelpt.nl::8a029940-2656-4622-b3c9-f34d6155a2cf" providerId="AD" clId="Web-{1230E1F7-9E07-B6CB-55FA-BAACF1528276}" dt="2020-11-05T08:57:14.810" v="33"/>
          <ac:spMkLst>
            <pc:docMk/>
            <pc:sldMk cId="2919530004" sldId="320"/>
            <ac:spMk id="5140" creationId="{78418A25-6EAC-4140-BFE6-284E1925B5EE}"/>
          </ac:spMkLst>
        </pc:spChg>
        <pc:spChg chg="add del">
          <ac:chgData name="Reijnen, Leo" userId="S::lreijnen@jenshelpt.nl::8a029940-2656-4622-b3c9-f34d6155a2cf" providerId="AD" clId="Web-{1230E1F7-9E07-B6CB-55FA-BAACF1528276}" dt="2020-11-05T08:57:14.810" v="33"/>
          <ac:spMkLst>
            <pc:docMk/>
            <pc:sldMk cId="2919530004" sldId="320"/>
            <ac:spMk id="5141" creationId="{6B9D64DB-4D5C-4A91-B45F-F301E3174F9F}"/>
          </ac:spMkLst>
        </pc:spChg>
        <pc:spChg chg="add del">
          <ac:chgData name="Reijnen, Leo" userId="S::lreijnen@jenshelpt.nl::8a029940-2656-4622-b3c9-f34d6155a2cf" providerId="AD" clId="Web-{1230E1F7-9E07-B6CB-55FA-BAACF1528276}" dt="2020-11-05T08:57:14.810" v="33"/>
          <ac:spMkLst>
            <pc:docMk/>
            <pc:sldMk cId="2919530004" sldId="320"/>
            <ac:spMk id="5142" creationId="{CB14CE1B-4BC5-4EF2-BE3D-05E4F580B3DB}"/>
          </ac:spMkLst>
        </pc:spChg>
        <pc:spChg chg="add del">
          <ac:chgData name="Reijnen, Leo" userId="S::lreijnen@jenshelpt.nl::8a029940-2656-4622-b3c9-f34d6155a2cf" providerId="AD" clId="Web-{1230E1F7-9E07-B6CB-55FA-BAACF1528276}" dt="2020-11-05T09:02:48.361" v="60"/>
          <ac:spMkLst>
            <pc:docMk/>
            <pc:sldMk cId="2919530004" sldId="320"/>
            <ac:spMk id="5143" creationId="{F6E384F5-137A-40B1-97F0-694CC6ECD59C}"/>
          </ac:spMkLst>
        </pc:spChg>
        <pc:spChg chg="add del">
          <ac:chgData name="Reijnen, Leo" userId="S::lreijnen@jenshelpt.nl::8a029940-2656-4622-b3c9-f34d6155a2cf" providerId="AD" clId="Web-{1230E1F7-9E07-B6CB-55FA-BAACF1528276}" dt="2020-11-05T09:02:48.361" v="60"/>
          <ac:spMkLst>
            <pc:docMk/>
            <pc:sldMk cId="2919530004" sldId="320"/>
            <ac:spMk id="5144" creationId="{9DBC4630-03DA-474F-BBCB-BA3AE6B317A4}"/>
          </ac:spMkLst>
        </pc:spChg>
        <pc:spChg chg="add del">
          <ac:chgData name="Reijnen, Leo" userId="S::lreijnen@jenshelpt.nl::8a029940-2656-4622-b3c9-f34d6155a2cf" providerId="AD" clId="Web-{1230E1F7-9E07-B6CB-55FA-BAACF1528276}" dt="2020-11-05T09:02:48.361" v="60"/>
          <ac:spMkLst>
            <pc:docMk/>
            <pc:sldMk cId="2919530004" sldId="320"/>
            <ac:spMk id="5145" creationId="{78418A25-6EAC-4140-BFE6-284E1925B5EE}"/>
          </ac:spMkLst>
        </pc:spChg>
        <pc:spChg chg="add del">
          <ac:chgData name="Reijnen, Leo" userId="S::lreijnen@jenshelpt.nl::8a029940-2656-4622-b3c9-f34d6155a2cf" providerId="AD" clId="Web-{1230E1F7-9E07-B6CB-55FA-BAACF1528276}" dt="2020-11-05T09:02:48.361" v="60"/>
          <ac:spMkLst>
            <pc:docMk/>
            <pc:sldMk cId="2919530004" sldId="320"/>
            <ac:spMk id="5146" creationId="{6B9D64DB-4D5C-4A91-B45F-F301E3174F9F}"/>
          </ac:spMkLst>
        </pc:spChg>
        <pc:spChg chg="add del">
          <ac:chgData name="Reijnen, Leo" userId="S::lreijnen@jenshelpt.nl::8a029940-2656-4622-b3c9-f34d6155a2cf" providerId="AD" clId="Web-{1230E1F7-9E07-B6CB-55FA-BAACF1528276}" dt="2020-11-05T09:02:48.361" v="60"/>
          <ac:spMkLst>
            <pc:docMk/>
            <pc:sldMk cId="2919530004" sldId="320"/>
            <ac:spMk id="5147" creationId="{CB14CE1B-4BC5-4EF2-BE3D-05E4F580B3DB}"/>
          </ac:spMkLst>
        </pc:spChg>
        <pc:picChg chg="mod ord modCrop">
          <ac:chgData name="Reijnen, Leo" userId="S::lreijnen@jenshelpt.nl::8a029940-2656-4622-b3c9-f34d6155a2cf" providerId="AD" clId="Web-{1230E1F7-9E07-B6CB-55FA-BAACF1528276}" dt="2020-11-05T09:02:48.361" v="60"/>
          <ac:picMkLst>
            <pc:docMk/>
            <pc:sldMk cId="2919530004" sldId="320"/>
            <ac:picMk id="2" creationId="{EE4FADD6-74DC-4151-9EFA-EECA7F1FACC9}"/>
          </ac:picMkLst>
        </pc:picChg>
        <pc:picChg chg="mod ord">
          <ac:chgData name="Reijnen, Leo" userId="S::lreijnen@jenshelpt.nl::8a029940-2656-4622-b3c9-f34d6155a2cf" providerId="AD" clId="Web-{1230E1F7-9E07-B6CB-55FA-BAACF1528276}" dt="2020-11-05T09:02:48.361" v="60"/>
          <ac:picMkLst>
            <pc:docMk/>
            <pc:sldMk cId="2919530004" sldId="320"/>
            <ac:picMk id="5" creationId="{6B32185E-9CA4-4906-92A9-0BB5D091F8E0}"/>
          </ac:picMkLst>
        </pc:picChg>
        <pc:picChg chg="mod ord">
          <ac:chgData name="Reijnen, Leo" userId="S::lreijnen@jenshelpt.nl::8a029940-2656-4622-b3c9-f34d6155a2cf" providerId="AD" clId="Web-{1230E1F7-9E07-B6CB-55FA-BAACF1528276}" dt="2020-11-05T09:02:48.361" v="60"/>
          <ac:picMkLst>
            <pc:docMk/>
            <pc:sldMk cId="2919530004" sldId="320"/>
            <ac:picMk id="5126" creationId="{C8332284-14BE-4BB2-AA6D-61D8E01E3F98}"/>
          </ac:picMkLst>
        </pc:picChg>
        <pc:picChg chg="mod ord">
          <ac:chgData name="Reijnen, Leo" userId="S::lreijnen@jenshelpt.nl::8a029940-2656-4622-b3c9-f34d6155a2cf" providerId="AD" clId="Web-{1230E1F7-9E07-B6CB-55FA-BAACF1528276}" dt="2020-11-05T09:02:48.361" v="60"/>
          <ac:picMkLst>
            <pc:docMk/>
            <pc:sldMk cId="2919530004" sldId="320"/>
            <ac:picMk id="5128" creationId="{B553A71C-78B1-4276-85EC-454667C4C662}"/>
          </ac:picMkLst>
        </pc:picChg>
        <pc:picChg chg="mod ord">
          <ac:chgData name="Reijnen, Leo" userId="S::lreijnen@jenshelpt.nl::8a029940-2656-4622-b3c9-f34d6155a2cf" providerId="AD" clId="Web-{1230E1F7-9E07-B6CB-55FA-BAACF1528276}" dt="2020-11-05T09:02:48.361" v="60"/>
          <ac:picMkLst>
            <pc:docMk/>
            <pc:sldMk cId="2919530004" sldId="320"/>
            <ac:picMk id="5130" creationId="{F039DF55-F43D-4E13-9549-259BCF0ABA9D}"/>
          </ac:picMkLst>
        </pc:picChg>
      </pc:sldChg>
      <pc:sldChg chg="modSp mod modClrScheme chgLayout">
        <pc:chgData name="Reijnen, Leo" userId="S::lreijnen@jenshelpt.nl::8a029940-2656-4622-b3c9-f34d6155a2cf" providerId="AD" clId="Web-{1230E1F7-9E07-B6CB-55FA-BAACF1528276}" dt="2020-11-05T08:58:15.389" v="38"/>
        <pc:sldMkLst>
          <pc:docMk/>
          <pc:sldMk cId="1691706303" sldId="321"/>
        </pc:sldMkLst>
        <pc:picChg chg="mod ord">
          <ac:chgData name="Reijnen, Leo" userId="S::lreijnen@jenshelpt.nl::8a029940-2656-4622-b3c9-f34d6155a2cf" providerId="AD" clId="Web-{1230E1F7-9E07-B6CB-55FA-BAACF1528276}" dt="2020-11-05T08:58:15.389" v="38"/>
          <ac:picMkLst>
            <pc:docMk/>
            <pc:sldMk cId="1691706303" sldId="321"/>
            <ac:picMk id="6146" creationId="{80F12017-E15D-4A6C-A38A-8A8FE980029A}"/>
          </ac:picMkLst>
        </pc:picChg>
      </pc:sldChg>
      <pc:sldChg chg="modSp mod modClrScheme chgLayout">
        <pc:chgData name="Reijnen, Leo" userId="S::lreijnen@jenshelpt.nl::8a029940-2656-4622-b3c9-f34d6155a2cf" providerId="AD" clId="Web-{1230E1F7-9E07-B6CB-55FA-BAACF1528276}" dt="2020-11-05T08:58:15.389" v="38"/>
        <pc:sldMkLst>
          <pc:docMk/>
          <pc:sldMk cId="1277026430" sldId="322"/>
        </pc:sldMkLst>
        <pc:picChg chg="mod ord">
          <ac:chgData name="Reijnen, Leo" userId="S::lreijnen@jenshelpt.nl::8a029940-2656-4622-b3c9-f34d6155a2cf" providerId="AD" clId="Web-{1230E1F7-9E07-B6CB-55FA-BAACF1528276}" dt="2020-11-05T08:58:15.389" v="38"/>
          <ac:picMkLst>
            <pc:docMk/>
            <pc:sldMk cId="1277026430" sldId="322"/>
            <ac:picMk id="7170" creationId="{BB678F54-D4B6-407C-A2E7-51FAAC8A9483}"/>
          </ac:picMkLst>
        </pc:picChg>
      </pc:sldChg>
      <pc:sldChg chg="modSp mod modClrScheme chgLayout">
        <pc:chgData name="Reijnen, Leo" userId="S::lreijnen@jenshelpt.nl::8a029940-2656-4622-b3c9-f34d6155a2cf" providerId="AD" clId="Web-{1230E1F7-9E07-B6CB-55FA-BAACF1528276}" dt="2020-11-05T08:58:15.389" v="38"/>
        <pc:sldMkLst>
          <pc:docMk/>
          <pc:sldMk cId="1087133888" sldId="323"/>
        </pc:sldMkLst>
        <pc:picChg chg="mod ord">
          <ac:chgData name="Reijnen, Leo" userId="S::lreijnen@jenshelpt.nl::8a029940-2656-4622-b3c9-f34d6155a2cf" providerId="AD" clId="Web-{1230E1F7-9E07-B6CB-55FA-BAACF1528276}" dt="2020-11-05T08:58:15.389" v="38"/>
          <ac:picMkLst>
            <pc:docMk/>
            <pc:sldMk cId="1087133888" sldId="323"/>
            <ac:picMk id="6146" creationId="{80F12017-E15D-4A6C-A38A-8A8FE980029A}"/>
          </ac:picMkLst>
        </pc:picChg>
      </pc:sldChg>
      <pc:sldChg chg="modSp mod modClrScheme chgLayout">
        <pc:chgData name="Reijnen, Leo" userId="S::lreijnen@jenshelpt.nl::8a029940-2656-4622-b3c9-f34d6155a2cf" providerId="AD" clId="Web-{1230E1F7-9E07-B6CB-55FA-BAACF1528276}" dt="2020-11-05T08:58:15.389" v="38"/>
        <pc:sldMkLst>
          <pc:docMk/>
          <pc:sldMk cId="2160491244" sldId="324"/>
        </pc:sldMkLst>
        <pc:picChg chg="mod ord">
          <ac:chgData name="Reijnen, Leo" userId="S::lreijnen@jenshelpt.nl::8a029940-2656-4622-b3c9-f34d6155a2cf" providerId="AD" clId="Web-{1230E1F7-9E07-B6CB-55FA-BAACF1528276}" dt="2020-11-05T08:58:15.389" v="38"/>
          <ac:picMkLst>
            <pc:docMk/>
            <pc:sldMk cId="2160491244" sldId="324"/>
            <ac:picMk id="7170" creationId="{BB678F54-D4B6-407C-A2E7-51FAAC8A9483}"/>
          </ac:picMkLst>
        </pc:picChg>
      </pc:sldChg>
      <pc:sldChg chg="modSp mod modClrScheme chgLayout">
        <pc:chgData name="Reijnen, Leo" userId="S::lreijnen@jenshelpt.nl::8a029940-2656-4622-b3c9-f34d6155a2cf" providerId="AD" clId="Web-{1230E1F7-9E07-B6CB-55FA-BAACF1528276}" dt="2020-11-05T08:58:15.389" v="38"/>
        <pc:sldMkLst>
          <pc:docMk/>
          <pc:sldMk cId="2196386933" sldId="325"/>
        </pc:sldMkLst>
        <pc:spChg chg="mod ord">
          <ac:chgData name="Reijnen, Leo" userId="S::lreijnen@jenshelpt.nl::8a029940-2656-4622-b3c9-f34d6155a2cf" providerId="AD" clId="Web-{1230E1F7-9E07-B6CB-55FA-BAACF1528276}" dt="2020-11-05T08:58:15.389" v="38"/>
          <ac:spMkLst>
            <pc:docMk/>
            <pc:sldMk cId="2196386933" sldId="325"/>
            <ac:spMk id="2" creationId="{17869568-095F-474D-A52E-5E558344A548}"/>
          </ac:spMkLst>
        </pc:spChg>
        <pc:picChg chg="mod ord">
          <ac:chgData name="Reijnen, Leo" userId="S::lreijnen@jenshelpt.nl::8a029940-2656-4622-b3c9-f34d6155a2cf" providerId="AD" clId="Web-{1230E1F7-9E07-B6CB-55FA-BAACF1528276}" dt="2020-11-05T08:58:15.389" v="38"/>
          <ac:picMkLst>
            <pc:docMk/>
            <pc:sldMk cId="2196386933" sldId="325"/>
            <ac:picMk id="8194" creationId="{A57CE900-855E-4528-B68D-F18B0CD9D937}"/>
          </ac:picMkLst>
        </pc:picChg>
      </pc:sldChg>
      <pc:sldChg chg="modSp mod modClrScheme chgLayout">
        <pc:chgData name="Reijnen, Leo" userId="S::lreijnen@jenshelpt.nl::8a029940-2656-4622-b3c9-f34d6155a2cf" providerId="AD" clId="Web-{1230E1F7-9E07-B6CB-55FA-BAACF1528276}" dt="2020-11-05T08:58:15.389" v="38"/>
        <pc:sldMkLst>
          <pc:docMk/>
          <pc:sldMk cId="1757644556" sldId="326"/>
        </pc:sldMkLst>
        <pc:picChg chg="mod ord">
          <ac:chgData name="Reijnen, Leo" userId="S::lreijnen@jenshelpt.nl::8a029940-2656-4622-b3c9-f34d6155a2cf" providerId="AD" clId="Web-{1230E1F7-9E07-B6CB-55FA-BAACF1528276}" dt="2020-11-05T08:58:15.389" v="38"/>
          <ac:picMkLst>
            <pc:docMk/>
            <pc:sldMk cId="1757644556" sldId="326"/>
            <ac:picMk id="11266" creationId="{18FC4FA6-F76F-4F9E-90E4-59D2956FB9C7}"/>
          </ac:picMkLst>
        </pc:picChg>
      </pc:sldChg>
      <pc:sldMasterChg chg="del delSldLayout">
        <pc:chgData name="Reijnen, Leo" userId="S::lreijnen@jenshelpt.nl::8a029940-2656-4622-b3c9-f34d6155a2cf" providerId="AD" clId="Web-{1230E1F7-9E07-B6CB-55FA-BAACF1528276}" dt="2020-11-05T08:54:07.245" v="24"/>
        <pc:sldMasterMkLst>
          <pc:docMk/>
          <pc:sldMasterMk cId="4024128298" sldId="2147483819"/>
        </pc:sldMasterMkLst>
        <pc:sldLayoutChg chg="del">
          <pc:chgData name="Reijnen, Leo" userId="S::lreijnen@jenshelpt.nl::8a029940-2656-4622-b3c9-f34d6155a2cf" providerId="AD" clId="Web-{1230E1F7-9E07-B6CB-55FA-BAACF1528276}" dt="2020-11-05T08:54:07.245" v="24"/>
          <pc:sldLayoutMkLst>
            <pc:docMk/>
            <pc:sldMasterMk cId="4024128298" sldId="2147483819"/>
            <pc:sldLayoutMk cId="1745599289" sldId="2147483820"/>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859528843" sldId="2147483821"/>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2394027784" sldId="2147483822"/>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2514385904" sldId="2147483823"/>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302680726" sldId="2147483824"/>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3591074947" sldId="2147483825"/>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135745975" sldId="2147483826"/>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675053241" sldId="2147483827"/>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2724539319" sldId="2147483828"/>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8120302" sldId="2147483829"/>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414594573" sldId="2147483830"/>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918012646" sldId="2147483831"/>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95503887" sldId="2147483832"/>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74918140" sldId="2147483833"/>
          </pc:sldLayoutMkLst>
        </pc:sldLayoutChg>
        <pc:sldLayoutChg chg="del">
          <pc:chgData name="Reijnen, Leo" userId="S::lreijnen@jenshelpt.nl::8a029940-2656-4622-b3c9-f34d6155a2cf" providerId="AD" clId="Web-{1230E1F7-9E07-B6CB-55FA-BAACF1528276}" dt="2020-11-05T08:54:07.245" v="24"/>
          <pc:sldLayoutMkLst>
            <pc:docMk/>
            <pc:sldMasterMk cId="4024128298" sldId="2147483819"/>
            <pc:sldLayoutMk cId="1204524835" sldId="2147483834"/>
          </pc:sldLayoutMkLst>
        </pc:sldLayoutChg>
      </pc:sldMasterChg>
      <pc:sldMasterChg chg="add del addSldLayout delSldLayout modSldLayout">
        <pc:chgData name="Reijnen, Leo" userId="S::lreijnen@jenshelpt.nl::8a029940-2656-4622-b3c9-f34d6155a2cf" providerId="AD" clId="Web-{1230E1F7-9E07-B6CB-55FA-BAACF1528276}" dt="2020-11-05T08:57:49.888" v="36"/>
        <pc:sldMasterMkLst>
          <pc:docMk/>
          <pc:sldMasterMk cId="2946800142" sldId="2147483835"/>
        </pc:sldMasterMkLst>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1754031948" sldId="2147483836"/>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3613663961" sldId="2147483837"/>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1838086451" sldId="2147483838"/>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1861090141" sldId="2147483839"/>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2641845116" sldId="2147483840"/>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2102444956" sldId="2147483841"/>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544603015" sldId="2147483842"/>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3257635590" sldId="2147483843"/>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530352015" sldId="2147483844"/>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776318648" sldId="2147483845"/>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3709757863" sldId="2147483846"/>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4228981886" sldId="2147483847"/>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521874543" sldId="2147483848"/>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918150029" sldId="2147483849"/>
          </pc:sldLayoutMkLst>
        </pc:sldLayoutChg>
        <pc:sldLayoutChg chg="add del mod replId">
          <pc:chgData name="Reijnen, Leo" userId="S::lreijnen@jenshelpt.nl::8a029940-2656-4622-b3c9-f34d6155a2cf" providerId="AD" clId="Web-{1230E1F7-9E07-B6CB-55FA-BAACF1528276}" dt="2020-11-05T08:57:49.888" v="36"/>
          <pc:sldLayoutMkLst>
            <pc:docMk/>
            <pc:sldMasterMk cId="2946800142" sldId="2147483835"/>
            <pc:sldLayoutMk cId="3710879323" sldId="2147483850"/>
          </pc:sldLayoutMkLst>
        </pc:sldLayoutChg>
      </pc:sldMasterChg>
      <pc:sldMasterChg chg="add del addSldLayout delSldLayout modSldLayout">
        <pc:chgData name="Reijnen, Leo" userId="S::lreijnen@jenshelpt.nl::8a029940-2656-4622-b3c9-f34d6155a2cf" providerId="AD" clId="Web-{1230E1F7-9E07-B6CB-55FA-BAACF1528276}" dt="2020-11-05T08:58:02.936" v="37"/>
        <pc:sldMasterMkLst>
          <pc:docMk/>
          <pc:sldMasterMk cId="587832326" sldId="2147483851"/>
        </pc:sldMasterMkLst>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1300278440" sldId="2147483852"/>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2408921931" sldId="2147483853"/>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3901303390" sldId="2147483854"/>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3577348142" sldId="2147483855"/>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2535699206" sldId="2147483856"/>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2207508299" sldId="2147483857"/>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898925742" sldId="2147483858"/>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200973072" sldId="2147483859"/>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4250222313" sldId="2147483860"/>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1985886135" sldId="2147483861"/>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3966658184" sldId="2147483862"/>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4171670067" sldId="2147483863"/>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1770265752" sldId="2147483864"/>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1689621689" sldId="2147483865"/>
          </pc:sldLayoutMkLst>
        </pc:sldLayoutChg>
        <pc:sldLayoutChg chg="add del mod replId">
          <pc:chgData name="Reijnen, Leo" userId="S::lreijnen@jenshelpt.nl::8a029940-2656-4622-b3c9-f34d6155a2cf" providerId="AD" clId="Web-{1230E1F7-9E07-B6CB-55FA-BAACF1528276}" dt="2020-11-05T08:58:02.936" v="37"/>
          <pc:sldLayoutMkLst>
            <pc:docMk/>
            <pc:sldMasterMk cId="587832326" sldId="2147483851"/>
            <pc:sldLayoutMk cId="2057979399" sldId="2147483866"/>
          </pc:sldLayoutMkLst>
        </pc:sldLayoutChg>
      </pc:sldMasterChg>
      <pc:sldMasterChg chg="add del addSldLayout delSldLayout modSldLayout">
        <pc:chgData name="Reijnen, Leo" userId="S::lreijnen@jenshelpt.nl::8a029940-2656-4622-b3c9-f34d6155a2cf" providerId="AD" clId="Web-{1230E1F7-9E07-B6CB-55FA-BAACF1528276}" dt="2020-11-05T08:58:15.389" v="38"/>
        <pc:sldMasterMkLst>
          <pc:docMk/>
          <pc:sldMasterMk cId="893508798" sldId="2147483867"/>
        </pc:sldMasterMkLst>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1768844999" sldId="2147483868"/>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326897779" sldId="2147483869"/>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1473378726" sldId="2147483870"/>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2987566470" sldId="2147483871"/>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1500057199" sldId="2147483872"/>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739179912" sldId="2147483873"/>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3679337539" sldId="2147483874"/>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2925887579" sldId="2147483875"/>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2467678930" sldId="2147483876"/>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3609557830" sldId="2147483877"/>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3307697776" sldId="2147483878"/>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2250168044" sldId="2147483879"/>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813696919" sldId="2147483880"/>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2880601786" sldId="2147483881"/>
          </pc:sldLayoutMkLst>
        </pc:sldLayoutChg>
        <pc:sldLayoutChg chg="add del mod replId">
          <pc:chgData name="Reijnen, Leo" userId="S::lreijnen@jenshelpt.nl::8a029940-2656-4622-b3c9-f34d6155a2cf" providerId="AD" clId="Web-{1230E1F7-9E07-B6CB-55FA-BAACF1528276}" dt="2020-11-05T08:58:15.389" v="38"/>
          <pc:sldLayoutMkLst>
            <pc:docMk/>
            <pc:sldMasterMk cId="893508798" sldId="2147483867"/>
            <pc:sldLayoutMk cId="4115932486" sldId="2147483882"/>
          </pc:sldLayoutMkLst>
        </pc:sldLayoutChg>
      </pc:sldMasterChg>
      <pc:sldMasterChg chg="add addSldLayout modSldLayout">
        <pc:chgData name="Reijnen, Leo" userId="S::lreijnen@jenshelpt.nl::8a029940-2656-4622-b3c9-f34d6155a2cf" providerId="AD" clId="Web-{1230E1F7-9E07-B6CB-55FA-BAACF1528276}" dt="2020-11-05T08:58:15.389" v="38"/>
        <pc:sldMasterMkLst>
          <pc:docMk/>
          <pc:sldMasterMk cId="2587672366" sldId="2147483883"/>
        </pc:sldMasterMkLst>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3758508802" sldId="2147483884"/>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3961664169" sldId="2147483885"/>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2979648359" sldId="2147483886"/>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4117768265" sldId="2147483887"/>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560572229" sldId="2147483888"/>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131300356" sldId="2147483889"/>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1468356172" sldId="2147483890"/>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2339090681" sldId="2147483891"/>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2808281115" sldId="2147483892"/>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2995685244" sldId="2147483893"/>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1708070861" sldId="2147483894"/>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642679652" sldId="2147483895"/>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3469740079" sldId="2147483896"/>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2597888279" sldId="2147483897"/>
          </pc:sldLayoutMkLst>
        </pc:sldLayoutChg>
        <pc:sldLayoutChg chg="add mod replId">
          <pc:chgData name="Reijnen, Leo" userId="S::lreijnen@jenshelpt.nl::8a029940-2656-4622-b3c9-f34d6155a2cf" providerId="AD" clId="Web-{1230E1F7-9E07-B6CB-55FA-BAACF1528276}" dt="2020-11-05T08:58:15.389" v="38"/>
          <pc:sldLayoutMkLst>
            <pc:docMk/>
            <pc:sldMasterMk cId="2587672366" sldId="2147483883"/>
            <pc:sldLayoutMk cId="1905692353" sldId="2147483898"/>
          </pc:sldLayoutMkLst>
        </pc:sldLayoutChg>
      </pc:sldMasterChg>
    </pc:docChg>
  </pc:docChgLst>
  <pc:docChgLst>
    <pc:chgData name="Reijnen, Leo" userId="S::lreijnen@jenshelpt.nl::8a029940-2656-4622-b3c9-f34d6155a2cf" providerId="AD" clId="Web-{114E5E78-EF10-A681-798E-C65F180E8433}"/>
    <pc:docChg chg="modSld">
      <pc:chgData name="Reijnen, Leo" userId="S::lreijnen@jenshelpt.nl::8a029940-2656-4622-b3c9-f34d6155a2cf" providerId="AD" clId="Web-{114E5E78-EF10-A681-798E-C65F180E8433}" dt="2020-11-04T17:30:00.621" v="4" actId="14100"/>
      <pc:docMkLst>
        <pc:docMk/>
      </pc:docMkLst>
      <pc:sldChg chg="addSp delSp modSp">
        <pc:chgData name="Reijnen, Leo" userId="S::lreijnen@jenshelpt.nl::8a029940-2656-4622-b3c9-f34d6155a2cf" providerId="AD" clId="Web-{114E5E78-EF10-A681-798E-C65F180E8433}" dt="2020-11-04T17:30:00.621" v="4" actId="14100"/>
        <pc:sldMkLst>
          <pc:docMk/>
          <pc:sldMk cId="2919530004" sldId="320"/>
        </pc:sldMkLst>
        <pc:picChg chg="add mod">
          <ac:chgData name="Reijnen, Leo" userId="S::lreijnen@jenshelpt.nl::8a029940-2656-4622-b3c9-f34d6155a2cf" providerId="AD" clId="Web-{114E5E78-EF10-A681-798E-C65F180E8433}" dt="2020-11-04T17:30:00.621" v="4" actId="14100"/>
          <ac:picMkLst>
            <pc:docMk/>
            <pc:sldMk cId="2919530004" sldId="320"/>
            <ac:picMk id="2" creationId="{EE4FADD6-74DC-4151-9EFA-EECA7F1FACC9}"/>
          </ac:picMkLst>
        </pc:picChg>
        <pc:picChg chg="del">
          <ac:chgData name="Reijnen, Leo" userId="S::lreijnen@jenshelpt.nl::8a029940-2656-4622-b3c9-f34d6155a2cf" providerId="AD" clId="Web-{114E5E78-EF10-A681-798E-C65F180E8433}" dt="2020-11-04T17:29:49.793" v="2"/>
          <ac:picMkLst>
            <pc:docMk/>
            <pc:sldMk cId="2919530004" sldId="320"/>
            <ac:picMk id="6" creationId="{0031BA6D-3B62-4451-89DD-FDD7692050E8}"/>
          </ac:picMkLst>
        </pc:picChg>
      </pc:sldChg>
    </pc:docChg>
  </pc:docChgLst>
  <pc:docChgLst>
    <pc:chgData name="Reijnen, Leo" userId="S::lreijnen@jenshelpt.nl::8a029940-2656-4622-b3c9-f34d6155a2cf" providerId="AD" clId="Web-{DAB1F322-A4E8-22AC-D819-ED99F8687E70}"/>
    <pc:docChg chg="modSld">
      <pc:chgData name="Reijnen, Leo" userId="S::lreijnen@jenshelpt.nl::8a029940-2656-4622-b3c9-f34d6155a2cf" providerId="AD" clId="Web-{DAB1F322-A4E8-22AC-D819-ED99F8687E70}" dt="2020-11-05T09:34:05.891" v="10" actId="1076"/>
      <pc:docMkLst>
        <pc:docMk/>
      </pc:docMkLst>
      <pc:sldChg chg="modSp">
        <pc:chgData name="Reijnen, Leo" userId="S::lreijnen@jenshelpt.nl::8a029940-2656-4622-b3c9-f34d6155a2cf" providerId="AD" clId="Web-{DAB1F322-A4E8-22AC-D819-ED99F8687E70}" dt="2020-11-05T09:34:05.891" v="10" actId="1076"/>
        <pc:sldMkLst>
          <pc:docMk/>
          <pc:sldMk cId="2515234128" sldId="312"/>
        </pc:sldMkLst>
        <pc:picChg chg="mod">
          <ac:chgData name="Reijnen, Leo" userId="S::lreijnen@jenshelpt.nl::8a029940-2656-4622-b3c9-f34d6155a2cf" providerId="AD" clId="Web-{DAB1F322-A4E8-22AC-D819-ED99F8687E70}" dt="2020-11-05T09:34:05.891" v="10" actId="1076"/>
          <ac:picMkLst>
            <pc:docMk/>
            <pc:sldMk cId="2515234128" sldId="312"/>
            <ac:picMk id="1026" creationId="{F0797D78-5468-45EF-9C80-285492F9ACF6}"/>
          </ac:picMkLst>
        </pc:picChg>
      </pc:sldChg>
      <pc:sldChg chg="modSp">
        <pc:chgData name="Reijnen, Leo" userId="S::lreijnen@jenshelpt.nl::8a029940-2656-4622-b3c9-f34d6155a2cf" providerId="AD" clId="Web-{DAB1F322-A4E8-22AC-D819-ED99F8687E70}" dt="2020-11-05T09:33:35.812" v="9" actId="14100"/>
        <pc:sldMkLst>
          <pc:docMk/>
          <pc:sldMk cId="1757644556" sldId="326"/>
        </pc:sldMkLst>
        <pc:spChg chg="mod">
          <ac:chgData name="Reijnen, Leo" userId="S::lreijnen@jenshelpt.nl::8a029940-2656-4622-b3c9-f34d6155a2cf" providerId="AD" clId="Web-{DAB1F322-A4E8-22AC-D819-ED99F8687E70}" dt="2020-11-05T09:33:04.015" v="6" actId="14100"/>
          <ac:spMkLst>
            <pc:docMk/>
            <pc:sldMk cId="1757644556" sldId="326"/>
            <ac:spMk id="4" creationId="{0FAD5061-DCFD-4A34-B17B-873E87676079}"/>
          </ac:spMkLst>
        </pc:spChg>
        <pc:picChg chg="mod">
          <ac:chgData name="Reijnen, Leo" userId="S::lreijnen@jenshelpt.nl::8a029940-2656-4622-b3c9-f34d6155a2cf" providerId="AD" clId="Web-{DAB1F322-A4E8-22AC-D819-ED99F8687E70}" dt="2020-11-05T09:33:35.812" v="9" actId="14100"/>
          <ac:picMkLst>
            <pc:docMk/>
            <pc:sldMk cId="1757644556" sldId="326"/>
            <ac:picMk id="11266" creationId="{18FC4FA6-F76F-4F9E-90E4-59D2956FB9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02FD8-940A-470A-89AC-D581897A2E50}" type="datetimeFigureOut">
              <a:rPr lang="nl-NL" smtClean="0"/>
              <a:t>5-11-2020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74E50-9888-4DA7-8D4C-6871F1EF4952}" type="slidenum">
              <a:rPr lang="nl-NL" smtClean="0"/>
              <a:t>‹nr.›</a:t>
            </a:fld>
            <a:endParaRPr lang="nl-NL"/>
          </a:p>
        </p:txBody>
      </p:sp>
    </p:spTree>
    <p:extLst>
      <p:ext uri="{BB962C8B-B14F-4D97-AF65-F5344CB8AC3E}">
        <p14:creationId xmlns:p14="http://schemas.microsoft.com/office/powerpoint/2010/main" val="3930133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D65634C-E7BB-4427-8812-EBC8E280EE31}" type="slidenum">
              <a:rPr lang="en-US" smtClean="0"/>
              <a:t>12</a:t>
            </a:fld>
            <a:endParaRPr lang="en-US"/>
          </a:p>
        </p:txBody>
      </p:sp>
    </p:spTree>
    <p:extLst>
      <p:ext uri="{BB962C8B-B14F-4D97-AF65-F5344CB8AC3E}">
        <p14:creationId xmlns:p14="http://schemas.microsoft.com/office/powerpoint/2010/main" val="333560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900" kern="1200" dirty="0">
                <a:solidFill>
                  <a:schemeClr val="tx1"/>
                </a:solidFill>
                <a:effectLst/>
                <a:latin typeface="+mn-lt"/>
                <a:ea typeface="+mn-ea"/>
                <a:cs typeface="+mn-cs"/>
              </a:rPr>
              <a:t>Kwadrant 1: Voorliggend veld</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Kwadrant 1 bevat ondersteuning bij het normale opvoeden en opgroeien, waarbij iedereen weleens vragen kan hebben en is voor iedereen toegankelijk is. We zetten in op preventie, </a:t>
            </a:r>
            <a:r>
              <a:rPr lang="nl-NL" sz="900" kern="1200" dirty="0" err="1">
                <a:solidFill>
                  <a:schemeClr val="tx1"/>
                </a:solidFill>
                <a:effectLst/>
                <a:latin typeface="+mn-lt"/>
                <a:ea typeface="+mn-ea"/>
                <a:cs typeface="+mn-cs"/>
              </a:rPr>
              <a:t>vroegsignalering</a:t>
            </a:r>
            <a:r>
              <a:rPr lang="nl-NL" sz="900" kern="1200" dirty="0">
                <a:solidFill>
                  <a:schemeClr val="tx1"/>
                </a:solidFill>
                <a:effectLst/>
                <a:latin typeface="+mn-lt"/>
                <a:ea typeface="+mn-ea"/>
                <a:cs typeface="+mn-cs"/>
              </a:rPr>
              <a:t> en aanpak van veel voorkomende problematiek (bijvoorbeeld echtscheiding, waarbij voorkomen wordt dat ze ontaardt in een complexe scheiding) Daartoe versterken of ontwikkelen we ondersteuningsvormen, zoals jeugden jongerenclubs, ervaringsgroepen, trainingen en cursussen voor kinderen en ouders en coaches die verenigingen/ clubs ondersteunen. </a:t>
            </a:r>
          </a:p>
          <a:p>
            <a:r>
              <a:rPr lang="nl-NL" sz="900" kern="1200" dirty="0">
                <a:solidFill>
                  <a:schemeClr val="tx1"/>
                </a:solidFill>
                <a:effectLst/>
                <a:latin typeface="+mn-lt"/>
                <a:ea typeface="+mn-ea"/>
                <a:cs typeface="+mn-cs"/>
              </a:rPr>
              <a:t>Deelname jongerenactiviteiten In 2020 heeft het jongerenwerk in ieder gebied, in een jongerenlocatie of in de buurt, uiteenlopende activiteiten en projecten georganiseerd. Aan deze activiteiten hebben jeugdigen in Landgraaf in 2020, ondanks Corona, 2544 keer deelgenomen. De meeste jeugdigen maken gebruik van meer dan één activiteit. </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Kwadrant 2: </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Gebiedsteams In K2 heeft JENS met de realisatie van de gebiedsteams een volledig nieuwe vorm van ondersteuning aan de zorg voor jeugd toegevoegd. Veel voorkomende specialistische zorg wordt zoveel mogelijk dichtbij huis geboden. In de gebiedsteams werken professionals van verschillende organisaties met specifieke expertises (GGZ, LVB en jeugdhulpverlening) samen in een integraal team.</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Samenwerking K1 en K2 • Ondersteuning in K1 wordt zowel voor en tijdens als na K2 en K3 ingezet. Er kan sprake zijn van een ‘en-en’-situatie. • Vanuit K2 kan extra ondersteuning in K1 worden ingezet voor kinderen die extra aandacht nodig hebben. • K1 en K2 werken intensief samen met (voor)schoolse voorzieningen. Samen realiseren zij de ondersteuning die nodig is om te komen tot duurzame oplossingen.</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Kwadrant 3: Specialismen en behandeling K3 omvat de specialistische en/ of weinig voorkomende hulpvragen die niet op buurt- of gebiedsniveau kunnen worden georganiseerd. Het streven is de ondersteuning, waar mogelijk, binnen K2 onder te brengen tenzij dit zorginhoudelijk niet haalbaar is.</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Samenwerking K2 en K3 • Aan de gebiedsteams zijn specialistische professionals toegevoegd, waardoor elk team in staat is in een vroeg stadium te signaleren of specialistische behandeling noodzakelijk is. Het team heeft korte lijnen met de specialisten in K3. </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Bijvoorbeeld•</a:t>
            </a:r>
          </a:p>
          <a:p>
            <a:endParaRPr lang="nl-NL" sz="900" kern="1200" dirty="0">
              <a:solidFill>
                <a:schemeClr val="tx1"/>
              </a:solidFill>
              <a:effectLst/>
              <a:latin typeface="+mn-lt"/>
              <a:ea typeface="+mn-ea"/>
              <a:cs typeface="+mn-cs"/>
            </a:endParaRPr>
          </a:p>
          <a:p>
            <a:r>
              <a:rPr lang="nl-NL" sz="900" kern="1200" dirty="0">
                <a:solidFill>
                  <a:schemeClr val="tx1"/>
                </a:solidFill>
                <a:effectLst/>
                <a:latin typeface="+mn-lt"/>
                <a:ea typeface="+mn-ea"/>
                <a:cs typeface="+mn-cs"/>
              </a:rPr>
              <a:t>Eind 2019 zijn de voorbereidingen gestart voor het project ‘GGZ in de wijk’. In dat kader zijn vanaf 1-1-2020 GZ-psychologen aan het gebied toegevoegd.</a:t>
            </a:r>
          </a:p>
          <a:p>
            <a:r>
              <a:rPr lang="nl-NL" sz="9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CD65634C-E7BB-4427-8812-EBC8E280EE31}" type="slidenum">
              <a:rPr lang="en-US" smtClean="0"/>
              <a:t>16</a:t>
            </a:fld>
            <a:endParaRPr lang="en-US"/>
          </a:p>
        </p:txBody>
      </p:sp>
    </p:spTree>
    <p:extLst>
      <p:ext uri="{BB962C8B-B14F-4D97-AF65-F5344CB8AC3E}">
        <p14:creationId xmlns:p14="http://schemas.microsoft.com/office/powerpoint/2010/main" val="344298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758508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9568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70807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 dia">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01EDDA0D-D159-418B-81A8-C5863669E9BC}"/>
              </a:ext>
            </a:extLst>
          </p:cNvPr>
          <p:cNvSpPr>
            <a:spLocks noGrp="1"/>
          </p:cNvSpPr>
          <p:nvPr>
            <p:ph type="pic" sz="quarter" idx="11"/>
          </p:nvPr>
        </p:nvSpPr>
        <p:spPr>
          <a:xfrm>
            <a:off x="0" y="0"/>
            <a:ext cx="12192000" cy="6858000"/>
          </a:xfrm>
          <a:blipFill>
            <a:blip r:embed="rId2"/>
            <a:stretch>
              <a:fillRect/>
            </a:stretch>
          </a:blipFill>
        </p:spPr>
        <p:txBody>
          <a:bodyPr/>
          <a:lstStyle>
            <a:lvl1pPr>
              <a:defRPr>
                <a:noFill/>
              </a:defRPr>
            </a:lvl1pPr>
          </a:lstStyle>
          <a:p>
            <a:r>
              <a:rPr lang="nl-NL"/>
              <a:t>Klik op het pictogram als u een afbeelding wilt toevoegen</a:t>
            </a:r>
            <a:endParaRPr lang="en-US"/>
          </a:p>
        </p:txBody>
      </p:sp>
      <p:sp>
        <p:nvSpPr>
          <p:cNvPr id="7" name="Tijdelijke aanduiding voor afbeelding 5">
            <a:extLst>
              <a:ext uri="{FF2B5EF4-FFF2-40B4-BE49-F238E27FC236}">
                <a16:creationId xmlns:a16="http://schemas.microsoft.com/office/drawing/2014/main" id="{823FFE2B-B794-4C01-AA3D-FA2AE671E195}"/>
              </a:ext>
            </a:extLst>
          </p:cNvPr>
          <p:cNvSpPr>
            <a:spLocks noGrp="1"/>
          </p:cNvSpPr>
          <p:nvPr>
            <p:ph type="pic" sz="quarter" idx="12"/>
          </p:nvPr>
        </p:nvSpPr>
        <p:spPr>
          <a:xfrm>
            <a:off x="8164" y="-3"/>
            <a:ext cx="12192000" cy="6858000"/>
          </a:xfrm>
          <a:solidFill>
            <a:srgbClr val="011645">
              <a:alpha val="59000"/>
            </a:srgbClr>
          </a:solidFill>
        </p:spPr>
        <p:txBody>
          <a:bodyPr/>
          <a:lstStyle>
            <a:lvl1pPr>
              <a:defRPr>
                <a:noFill/>
              </a:defRPr>
            </a:lvl1pPr>
          </a:lstStyle>
          <a:p>
            <a:r>
              <a:rPr lang="nl-NL"/>
              <a:t>Klik op het pictogram als u een afbeelding wilt toevoegen</a:t>
            </a:r>
            <a:endParaRPr lang="en-US"/>
          </a:p>
        </p:txBody>
      </p:sp>
      <p:sp>
        <p:nvSpPr>
          <p:cNvPr id="8" name="Tijdelijke aanduiding voor afbeelding 5">
            <a:extLst>
              <a:ext uri="{FF2B5EF4-FFF2-40B4-BE49-F238E27FC236}">
                <a16:creationId xmlns:a16="http://schemas.microsoft.com/office/drawing/2014/main" id="{9EC4F57C-72F2-46D7-B432-F83EA7A3D37B}"/>
              </a:ext>
            </a:extLst>
          </p:cNvPr>
          <p:cNvSpPr>
            <a:spLocks noGrp="1"/>
          </p:cNvSpPr>
          <p:nvPr>
            <p:ph type="pic" sz="quarter" idx="13"/>
          </p:nvPr>
        </p:nvSpPr>
        <p:spPr>
          <a:xfrm>
            <a:off x="23152" y="0"/>
            <a:ext cx="12192000" cy="6858000"/>
          </a:xfrm>
          <a:blipFill>
            <a:blip r:embed="rId3"/>
            <a:stretch>
              <a:fillRect/>
            </a:stretch>
          </a:blipFill>
        </p:spPr>
        <p:txBody>
          <a:bodyPr/>
          <a:lstStyle>
            <a:lvl1pPr>
              <a:defRPr>
                <a:noFill/>
              </a:defRPr>
            </a:lvl1pPr>
          </a:lstStyle>
          <a:p>
            <a:r>
              <a:rPr lang="nl-NL"/>
              <a:t>Klik op het pictogram als u een afbeelding wilt toevoegen</a:t>
            </a:r>
            <a:endParaRPr lang="en-US" dirty="0"/>
          </a:p>
        </p:txBody>
      </p:sp>
      <p:sp>
        <p:nvSpPr>
          <p:cNvPr id="4" name="Tijdelijke aanduiding voor tekst 3">
            <a:extLst>
              <a:ext uri="{FF2B5EF4-FFF2-40B4-BE49-F238E27FC236}">
                <a16:creationId xmlns:a16="http://schemas.microsoft.com/office/drawing/2014/main" id="{A90204F1-03C4-4319-A25A-FF27E9B6CF3A}"/>
              </a:ext>
            </a:extLst>
          </p:cNvPr>
          <p:cNvSpPr>
            <a:spLocks noGrp="1"/>
          </p:cNvSpPr>
          <p:nvPr>
            <p:ph type="body" sz="quarter" idx="10" hasCustomPrompt="1"/>
          </p:nvPr>
        </p:nvSpPr>
        <p:spPr>
          <a:xfrm>
            <a:off x="359685" y="2"/>
            <a:ext cx="822515" cy="1759527"/>
          </a:xfrm>
          <a:solidFill>
            <a:srgbClr val="FF8F29"/>
          </a:solidFill>
        </p:spPr>
        <p:txBody>
          <a:bodyPr vert="vert" wrap="none" lIns="54000" tIns="0" rIns="54000" bIns="27000" anchor="ctr" anchorCtr="0">
            <a:noAutofit/>
          </a:bodyPr>
          <a:lstStyle>
            <a:lvl1pPr marL="0" indent="0" algn="ctr">
              <a:lnSpc>
                <a:spcPct val="100000"/>
              </a:lnSpc>
              <a:spcBef>
                <a:spcPts val="0"/>
              </a:spcBef>
              <a:buNone/>
              <a:defRPr sz="2267" b="1">
                <a:solidFill>
                  <a:schemeClr val="bg1"/>
                </a:solidFill>
                <a:latin typeface="+mj-lt"/>
                <a:cs typeface="Arial" panose="020B0604020202020204" pitchFamily="34" charset="0"/>
              </a:defRPr>
            </a:lvl1pPr>
          </a:lstStyle>
          <a:p>
            <a:pPr lvl="0"/>
            <a:r>
              <a:rPr lang="en-US" dirty="0"/>
              <a:t>TEKST</a:t>
            </a:r>
          </a:p>
        </p:txBody>
      </p:sp>
    </p:spTree>
    <p:extLst>
      <p:ext uri="{BB962C8B-B14F-4D97-AF65-F5344CB8AC3E}">
        <p14:creationId xmlns:p14="http://schemas.microsoft.com/office/powerpoint/2010/main" val="64267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dia">
    <p:bg>
      <p:bgPr>
        <a:solidFill>
          <a:srgbClr val="FF8F2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4821"/>
            <a:ext cx="10363200" cy="1057708"/>
          </a:xfrm>
        </p:spPr>
        <p:txBody>
          <a:bodyPr anchor="b"/>
          <a:lstStyle>
            <a:lvl1pPr algn="ctr">
              <a:defRPr sz="6000" b="1" u="sng">
                <a:solidFill>
                  <a:srgbClr val="011E5E"/>
                </a:solidFill>
                <a:latin typeface="Gill Sans MT" panose="020B0502020104020203" pitchFamily="34" charset="0"/>
              </a:defRPr>
            </a:lvl1pPr>
          </a:lstStyle>
          <a:p>
            <a:r>
              <a:rPr lang="nl-NL" dirty="0"/>
              <a:t>TITEL</a:t>
            </a:r>
            <a:endParaRPr lang="en-US" dirty="0"/>
          </a:p>
        </p:txBody>
      </p:sp>
      <p:sp>
        <p:nvSpPr>
          <p:cNvPr id="7" name="Zeshoek 6">
            <a:extLst>
              <a:ext uri="{FF2B5EF4-FFF2-40B4-BE49-F238E27FC236}">
                <a16:creationId xmlns:a16="http://schemas.microsoft.com/office/drawing/2014/main" id="{608772BE-0DB9-4415-8D6E-BB668975B67B}"/>
              </a:ext>
            </a:extLst>
          </p:cNvPr>
          <p:cNvSpPr/>
          <p:nvPr userDrawn="1"/>
        </p:nvSpPr>
        <p:spPr>
          <a:xfrm rot="5400000">
            <a:off x="325584" y="3282144"/>
            <a:ext cx="324000" cy="280800"/>
          </a:xfrm>
          <a:prstGeom prst="hexagon">
            <a:avLst/>
          </a:prstGeom>
          <a:solidFill>
            <a:srgbClr val="C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8" name="Zeshoek 7">
            <a:extLst>
              <a:ext uri="{FF2B5EF4-FFF2-40B4-BE49-F238E27FC236}">
                <a16:creationId xmlns:a16="http://schemas.microsoft.com/office/drawing/2014/main" id="{AA59065A-C1B0-4BB0-AE29-B8CE0DDAF3B9}"/>
              </a:ext>
            </a:extLst>
          </p:cNvPr>
          <p:cNvSpPr/>
          <p:nvPr userDrawn="1"/>
        </p:nvSpPr>
        <p:spPr>
          <a:xfrm rot="5400000">
            <a:off x="11542416" y="3282144"/>
            <a:ext cx="324000" cy="280800"/>
          </a:xfrm>
          <a:prstGeom prst="hexagon">
            <a:avLst/>
          </a:prstGeom>
          <a:solidFill>
            <a:srgbClr val="C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Tree>
    <p:extLst>
      <p:ext uri="{BB962C8B-B14F-4D97-AF65-F5344CB8AC3E}">
        <p14:creationId xmlns:p14="http://schemas.microsoft.com/office/powerpoint/2010/main" val="346974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en object lichtblauw">
    <p:bg>
      <p:bgPr>
        <a:solidFill>
          <a:srgbClr val="C5E8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4228" y="942110"/>
            <a:ext cx="9663544" cy="4959927"/>
          </a:xfrm>
        </p:spPr>
        <p:txBody>
          <a:bodyPr lIns="0" anchor="ctr" anchorCtr="0">
            <a:normAutofit/>
          </a:bodyPr>
          <a:lstStyle>
            <a:lvl1pPr marL="0" indent="0" algn="ctr">
              <a:buClr>
                <a:srgbClr val="C5E8FF"/>
              </a:buClr>
              <a:buSzPct val="130000"/>
              <a:buFont typeface="Wingdings 2" panose="05020102010507070707" pitchFamily="18" charset="2"/>
              <a:buNone/>
              <a:defRPr sz="3200">
                <a:solidFill>
                  <a:srgbClr val="FF3347"/>
                </a:solidFill>
              </a:defRPr>
            </a:lvl1pPr>
            <a:lvl2pPr>
              <a:defRPr sz="2000">
                <a:solidFill>
                  <a:schemeClr val="bg1"/>
                </a:solidFill>
              </a:defRPr>
            </a:lvl2pPr>
            <a:lvl3pPr>
              <a:defRPr sz="1867">
                <a:solidFill>
                  <a:schemeClr val="bg1"/>
                </a:solidFill>
              </a:defRPr>
            </a:lvl3pPr>
            <a:lvl4pPr>
              <a:defRPr sz="1600">
                <a:solidFill>
                  <a:schemeClr val="bg1"/>
                </a:solidFill>
              </a:defRPr>
            </a:lvl4pPr>
            <a:lvl5pPr>
              <a:defRPr sz="1600">
                <a:solidFill>
                  <a:schemeClr val="bg1"/>
                </a:solidFill>
              </a:defRPr>
            </a:lvl5pPr>
          </a:lstStyle>
          <a:p>
            <a:pPr lvl="0"/>
            <a:r>
              <a:rPr lang="nl-NL"/>
              <a:t>Klik om de modelstijlen te bewerken</a:t>
            </a:r>
          </a:p>
        </p:txBody>
      </p:sp>
      <p:sp>
        <p:nvSpPr>
          <p:cNvPr id="4" name="Zeshoek 3">
            <a:extLst>
              <a:ext uri="{FF2B5EF4-FFF2-40B4-BE49-F238E27FC236}">
                <a16:creationId xmlns:a16="http://schemas.microsoft.com/office/drawing/2014/main" id="{0DEE567E-66F3-43CC-9BEE-8279D9613FFC}"/>
              </a:ext>
            </a:extLst>
          </p:cNvPr>
          <p:cNvSpPr/>
          <p:nvPr userDrawn="1"/>
        </p:nvSpPr>
        <p:spPr>
          <a:xfrm rot="5400000">
            <a:off x="676201" y="5874563"/>
            <a:ext cx="324000" cy="280800"/>
          </a:xfrm>
          <a:prstGeom prst="hexagon">
            <a:avLst/>
          </a:prstGeom>
          <a:solidFill>
            <a:srgbClr val="C5E8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5" name="Zeshoek 4">
            <a:extLst>
              <a:ext uri="{FF2B5EF4-FFF2-40B4-BE49-F238E27FC236}">
                <a16:creationId xmlns:a16="http://schemas.microsoft.com/office/drawing/2014/main" id="{48C412EE-9005-470B-A1CC-8A895B7086F1}"/>
              </a:ext>
            </a:extLst>
          </p:cNvPr>
          <p:cNvSpPr/>
          <p:nvPr userDrawn="1"/>
        </p:nvSpPr>
        <p:spPr>
          <a:xfrm rot="5400000">
            <a:off x="5934000" y="6172435"/>
            <a:ext cx="324000" cy="280800"/>
          </a:xfrm>
          <a:prstGeom prst="hexagon">
            <a:avLst/>
          </a:prstGeom>
          <a:solidFill>
            <a:srgbClr val="FF334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Tree>
    <p:extLst>
      <p:ext uri="{BB962C8B-B14F-4D97-AF65-F5344CB8AC3E}">
        <p14:creationId xmlns:p14="http://schemas.microsoft.com/office/powerpoint/2010/main" val="259788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ind dia">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0CF48B95-4E62-4F0D-BB9F-3D6D1A94CC8E}"/>
              </a:ext>
            </a:extLst>
          </p:cNvPr>
          <p:cNvSpPr>
            <a:spLocks noGrp="1"/>
          </p:cNvSpPr>
          <p:nvPr>
            <p:ph type="pic" sz="quarter" idx="11"/>
          </p:nvPr>
        </p:nvSpPr>
        <p:spPr>
          <a:xfrm>
            <a:off x="0" y="0"/>
            <a:ext cx="12192000" cy="6858000"/>
          </a:xfrm>
          <a:blipFill>
            <a:blip r:embed="rId2"/>
            <a:stretch>
              <a:fillRect/>
            </a:stretch>
          </a:blipFill>
        </p:spPr>
        <p:txBody>
          <a:bodyPr/>
          <a:lstStyle>
            <a:lvl1pPr>
              <a:defRPr>
                <a:noFill/>
              </a:defRPr>
            </a:lvl1pPr>
          </a:lstStyle>
          <a:p>
            <a:r>
              <a:rPr lang="nl-NL"/>
              <a:t>Klik op het pictogram als u een afbeelding wilt toevoegen</a:t>
            </a:r>
            <a:endParaRPr lang="en-US"/>
          </a:p>
        </p:txBody>
      </p:sp>
      <p:sp>
        <p:nvSpPr>
          <p:cNvPr id="5" name="Tijdelijke aanduiding voor afbeelding 3">
            <a:extLst>
              <a:ext uri="{FF2B5EF4-FFF2-40B4-BE49-F238E27FC236}">
                <a16:creationId xmlns:a16="http://schemas.microsoft.com/office/drawing/2014/main" id="{09F03484-BD6B-4D2B-A522-A1E0CB11A385}"/>
              </a:ext>
            </a:extLst>
          </p:cNvPr>
          <p:cNvSpPr>
            <a:spLocks noGrp="1"/>
          </p:cNvSpPr>
          <p:nvPr>
            <p:ph type="pic" sz="quarter" idx="12"/>
          </p:nvPr>
        </p:nvSpPr>
        <p:spPr>
          <a:xfrm>
            <a:off x="0" y="-1"/>
            <a:ext cx="12192000" cy="6858000"/>
          </a:xfrm>
          <a:solidFill>
            <a:srgbClr val="FF3347">
              <a:alpha val="52000"/>
            </a:srgbClr>
          </a:solidFill>
        </p:spPr>
        <p:txBody>
          <a:bodyPr/>
          <a:lstStyle>
            <a:lvl1pPr>
              <a:defRPr>
                <a:noFill/>
              </a:defRPr>
            </a:lvl1pPr>
          </a:lstStyle>
          <a:p>
            <a:r>
              <a:rPr lang="nl-NL"/>
              <a:t>Klik op het pictogram als u een afbeelding wilt toevoegen</a:t>
            </a:r>
            <a:endParaRPr lang="en-US"/>
          </a:p>
        </p:txBody>
      </p:sp>
      <p:sp>
        <p:nvSpPr>
          <p:cNvPr id="2" name="Tijdelijke aanduiding voor SmartArt 3">
            <a:extLst>
              <a:ext uri="{FF2B5EF4-FFF2-40B4-BE49-F238E27FC236}">
                <a16:creationId xmlns:a16="http://schemas.microsoft.com/office/drawing/2014/main" id="{B20DFECA-C18A-42B9-81BF-64B40293654E}"/>
              </a:ext>
            </a:extLst>
          </p:cNvPr>
          <p:cNvSpPr>
            <a:spLocks noGrp="1"/>
          </p:cNvSpPr>
          <p:nvPr>
            <p:ph type="dgm" sz="quarter" idx="10" hasCustomPrompt="1"/>
          </p:nvPr>
        </p:nvSpPr>
        <p:spPr>
          <a:xfrm>
            <a:off x="2210935" y="2313710"/>
            <a:ext cx="7717807" cy="2230583"/>
          </a:xfrm>
        </p:spPr>
        <p:txBody>
          <a:bodyPr anchor="ctr" anchorCtr="0">
            <a:noAutofit/>
          </a:bodyPr>
          <a:lstStyle>
            <a:lvl1pPr marL="0" indent="0" algn="ctr">
              <a:buNone/>
              <a:defRPr sz="6667" b="1">
                <a:ln w="38100">
                  <a:solidFill>
                    <a:srgbClr val="C5E8FF"/>
                  </a:solidFill>
                </a:ln>
                <a:noFill/>
              </a:defRPr>
            </a:lvl1pPr>
          </a:lstStyle>
          <a:p>
            <a:r>
              <a:rPr lang="en-US" dirty="0"/>
              <a:t>JONG EN STERK</a:t>
            </a:r>
          </a:p>
        </p:txBody>
      </p:sp>
      <p:sp>
        <p:nvSpPr>
          <p:cNvPr id="8" name="Tijdelijke aanduiding voor afbeelding 3">
            <a:extLst>
              <a:ext uri="{FF2B5EF4-FFF2-40B4-BE49-F238E27FC236}">
                <a16:creationId xmlns:a16="http://schemas.microsoft.com/office/drawing/2014/main" id="{89B3870B-CA21-4749-BED8-B203BAACE0B8}"/>
              </a:ext>
            </a:extLst>
          </p:cNvPr>
          <p:cNvSpPr>
            <a:spLocks noGrp="1"/>
          </p:cNvSpPr>
          <p:nvPr>
            <p:ph type="pic" sz="quarter" idx="13"/>
          </p:nvPr>
        </p:nvSpPr>
        <p:spPr>
          <a:xfrm>
            <a:off x="6043419" y="2313709"/>
            <a:ext cx="316560" cy="315193"/>
          </a:xfrm>
          <a:blipFill>
            <a:blip r:embed="rId3"/>
            <a:stretch>
              <a:fillRect/>
            </a:stretch>
          </a:blipFill>
        </p:spPr>
        <p:txBody>
          <a:bodyPr/>
          <a:lstStyle>
            <a:lvl1pPr>
              <a:defRPr>
                <a:noFill/>
              </a:defRPr>
            </a:lvl1pPr>
          </a:lstStyle>
          <a:p>
            <a:r>
              <a:rPr lang="nl-NL"/>
              <a:t>Klik op het pictogram als u een afbeelding wilt toevoegen</a:t>
            </a:r>
            <a:endParaRPr lang="en-US" dirty="0"/>
          </a:p>
        </p:txBody>
      </p:sp>
    </p:spTree>
    <p:extLst>
      <p:ext uri="{BB962C8B-B14F-4D97-AF65-F5344CB8AC3E}">
        <p14:creationId xmlns:p14="http://schemas.microsoft.com/office/powerpoint/2010/main" val="190569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96166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7964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11776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56057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3130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46835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339090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80828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258767236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mailto:bsmit@jenshelpt.nl"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mailto:lreijnen@jenshelpt.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afbeelding 2"/>
          <p:cNvSpPr>
            <a:spLocks noGrp="1"/>
          </p:cNvSpPr>
          <p:nvPr>
            <p:ph type="pic" sz="quarter" idx="12"/>
          </p:nvPr>
        </p:nvSpPr>
        <p:spPr/>
      </p:sp>
      <p:sp>
        <p:nvSpPr>
          <p:cNvPr id="4" name="Tijdelijke aanduiding voor afbeelding 3"/>
          <p:cNvSpPr>
            <a:spLocks noGrp="1"/>
          </p:cNvSpPr>
          <p:nvPr>
            <p:ph type="pic" sz="quarter" idx="13"/>
          </p:nvPr>
        </p:nvSpPr>
        <p:spPr/>
      </p:sp>
      <p:sp>
        <p:nvSpPr>
          <p:cNvPr id="5" name="Tijdelijke aanduiding voor tekst 4"/>
          <p:cNvSpPr>
            <a:spLocks noGrp="1"/>
          </p:cNvSpPr>
          <p:nvPr>
            <p:ph type="body" sz="quarter" idx="10"/>
          </p:nvPr>
        </p:nvSpPr>
        <p:spPr>
          <a:xfrm>
            <a:off x="359685" y="1"/>
            <a:ext cx="822515" cy="5467351"/>
          </a:xfrm>
        </p:spPr>
        <p:txBody>
          <a:bodyPr/>
          <a:lstStyle/>
          <a:p>
            <a:r>
              <a:rPr lang="nl-NL" dirty="0">
                <a:cs typeface="Arial"/>
              </a:rPr>
              <a:t>Meet up extern 5 en 9 november</a:t>
            </a:r>
            <a:endParaRPr lang="nl-NL" dirty="0"/>
          </a:p>
        </p:txBody>
      </p:sp>
    </p:spTree>
    <p:extLst>
      <p:ext uri="{BB962C8B-B14F-4D97-AF65-F5344CB8AC3E}">
        <p14:creationId xmlns:p14="http://schemas.microsoft.com/office/powerpoint/2010/main" val="228305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DEBED"/>
        </a:solidFill>
        <a:effectLst/>
      </p:bgPr>
    </p:bg>
    <p:spTree>
      <p:nvGrpSpPr>
        <p:cNvPr id="1" name=""/>
        <p:cNvGrpSpPr/>
        <p:nvPr/>
      </p:nvGrpSpPr>
      <p:grpSpPr>
        <a:xfrm>
          <a:off x="0" y="0"/>
          <a:ext cx="0" cy="0"/>
          <a:chOff x="0" y="0"/>
          <a:chExt cx="0" cy="0"/>
        </a:xfrm>
      </p:grpSpPr>
      <p:pic>
        <p:nvPicPr>
          <p:cNvPr id="6146" name="Picture 2" descr="Voorbeeld van afbeelding">
            <a:extLst>
              <a:ext uri="{FF2B5EF4-FFF2-40B4-BE49-F238E27FC236}">
                <a16:creationId xmlns:a16="http://schemas.microsoft.com/office/drawing/2014/main" id="{80F12017-E15D-4A6C-A38A-8A8FE980029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210" b="-1"/>
          <a:stretch/>
        </p:blipFill>
        <p:spPr bwMode="auto">
          <a:xfrm rot="5400000">
            <a:off x="2373629" y="-1539239"/>
            <a:ext cx="6858001" cy="99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0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7170" name="Picture 2" descr="Voorbeeld van afbeelding">
            <a:extLst>
              <a:ext uri="{FF2B5EF4-FFF2-40B4-BE49-F238E27FC236}">
                <a16:creationId xmlns:a16="http://schemas.microsoft.com/office/drawing/2014/main" id="{BB678F54-D4B6-407C-A2E7-51FAAC8A94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96"/>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2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CAF2"/>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D1FB525-A165-4329-8DB2-67656FFAF123}"/>
              </a:ext>
            </a:extLst>
          </p:cNvPr>
          <p:cNvSpPr>
            <a:spLocks noGrp="1"/>
          </p:cNvSpPr>
          <p:nvPr>
            <p:ph type="title"/>
          </p:nvPr>
        </p:nvSpPr>
        <p:spPr>
          <a:xfrm>
            <a:off x="270416" y="3322522"/>
            <a:ext cx="3948269" cy="2383844"/>
          </a:xfrm>
        </p:spPr>
        <p:txBody>
          <a:bodyPr vert="horz" lIns="91440" tIns="45720" rIns="91440" bIns="45720" rtlCol="0" anchor="t">
            <a:normAutofit/>
          </a:bodyPr>
          <a:lstStyle/>
          <a:p>
            <a:r>
              <a:rPr lang="en-US" sz="4000" dirty="0">
                <a:solidFill>
                  <a:schemeClr val="tx2"/>
                </a:solidFill>
              </a:rPr>
              <a:t>JENS in </a:t>
            </a:r>
            <a:r>
              <a:rPr lang="en-US" sz="4000" dirty="0" err="1">
                <a:solidFill>
                  <a:schemeClr val="tx2"/>
                </a:solidFill>
              </a:rPr>
              <a:t>en</a:t>
            </a:r>
            <a:r>
              <a:rPr lang="en-US" sz="4000" dirty="0">
                <a:solidFill>
                  <a:schemeClr val="tx2"/>
                </a:solidFill>
              </a:rPr>
              <a:t> op de </a:t>
            </a:r>
            <a:r>
              <a:rPr lang="en-US" sz="4000" dirty="0" err="1">
                <a:solidFill>
                  <a:schemeClr val="tx2"/>
                </a:solidFill>
              </a:rPr>
              <a:t>kaart</a:t>
            </a:r>
            <a:endParaRPr lang="en-US" sz="4000" dirty="0">
              <a:solidFill>
                <a:schemeClr val="tx2"/>
              </a:solidFill>
            </a:endParaRPr>
          </a:p>
          <a:p>
            <a:endParaRPr lang="en-US" sz="4000" dirty="0">
              <a:solidFill>
                <a:schemeClr val="tx2"/>
              </a:solidFill>
            </a:endParaRPr>
          </a:p>
        </p:txBody>
      </p:sp>
      <p:pic>
        <p:nvPicPr>
          <p:cNvPr id="1028" name="Picture 4" descr="Afbeelding met tekst, kaart&#10;&#10;Automatisch gegenereerde beschrijving">
            <a:extLst>
              <a:ext uri="{FF2B5EF4-FFF2-40B4-BE49-F238E27FC236}">
                <a16:creationId xmlns:a16="http://schemas.microsoft.com/office/drawing/2014/main" id="{D9A14CE7-AA63-48F8-8B5B-0892D2AE1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709"/>
          <a:stretch/>
        </p:blipFill>
        <p:spPr bwMode="auto">
          <a:xfrm>
            <a:off x="4461843" y="-196526"/>
            <a:ext cx="7278094" cy="624490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A98B99FB-19EC-434A-B30E-8DD70396C3FA}"/>
              </a:ext>
            </a:extLst>
          </p:cNvPr>
          <p:cNvSpPr txBox="1"/>
          <p:nvPr/>
        </p:nvSpPr>
        <p:spPr>
          <a:xfrm>
            <a:off x="5994401" y="2201334"/>
            <a:ext cx="184731" cy="461665"/>
          </a:xfrm>
          <a:prstGeom prst="rect">
            <a:avLst/>
          </a:prstGeom>
          <a:noFill/>
        </p:spPr>
        <p:txBody>
          <a:bodyPr wrap="none" rtlCol="0">
            <a:spAutoFit/>
          </a:bodyPr>
          <a:lstStyle/>
          <a:p>
            <a:endParaRPr lang="nl-NL" sz="2400" dirty="0"/>
          </a:p>
        </p:txBody>
      </p:sp>
    </p:spTree>
    <p:extLst>
      <p:ext uri="{BB962C8B-B14F-4D97-AF65-F5344CB8AC3E}">
        <p14:creationId xmlns:p14="http://schemas.microsoft.com/office/powerpoint/2010/main" val="221436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DEBED"/>
        </a:solidFill>
        <a:effectLst/>
      </p:bgPr>
    </p:bg>
    <p:spTree>
      <p:nvGrpSpPr>
        <p:cNvPr id="1" name=""/>
        <p:cNvGrpSpPr/>
        <p:nvPr/>
      </p:nvGrpSpPr>
      <p:grpSpPr>
        <a:xfrm>
          <a:off x="0" y="0"/>
          <a:ext cx="0" cy="0"/>
          <a:chOff x="0" y="0"/>
          <a:chExt cx="0" cy="0"/>
        </a:xfrm>
      </p:grpSpPr>
      <p:pic>
        <p:nvPicPr>
          <p:cNvPr id="6146" name="Picture 2" descr="Voorbeeld van afbeelding">
            <a:extLst>
              <a:ext uri="{FF2B5EF4-FFF2-40B4-BE49-F238E27FC236}">
                <a16:creationId xmlns:a16="http://schemas.microsoft.com/office/drawing/2014/main" id="{80F12017-E15D-4A6C-A38A-8A8FE980029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210" b="-1"/>
          <a:stretch/>
        </p:blipFill>
        <p:spPr bwMode="auto">
          <a:xfrm rot="5400000">
            <a:off x="2373629" y="-1539239"/>
            <a:ext cx="6858001" cy="99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3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7170" name="Picture 2" descr="Voorbeeld van afbeelding">
            <a:extLst>
              <a:ext uri="{FF2B5EF4-FFF2-40B4-BE49-F238E27FC236}">
                <a16:creationId xmlns:a16="http://schemas.microsoft.com/office/drawing/2014/main" id="{BB678F54-D4B6-407C-A2E7-51FAAC8A94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96"/>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9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CAF2"/>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FB11570-1529-4E97-8BA2-B3D1EF967C17}"/>
              </a:ext>
            </a:extLst>
          </p:cNvPr>
          <p:cNvSpPr txBox="1"/>
          <p:nvPr/>
        </p:nvSpPr>
        <p:spPr>
          <a:xfrm>
            <a:off x="705724" y="439983"/>
            <a:ext cx="2961843" cy="5292220"/>
          </a:xfrm>
          <a:prstGeom prst="rect">
            <a:avLst/>
          </a:prstGeom>
        </p:spPr>
        <p:txBody>
          <a:bodyPr rot="0" spcFirstLastPara="0" vertOverflow="overflow" horzOverflow="overflow" vert="horz" lIns="0" tIns="45720" rIns="91440" bIns="45720" numCol="1" spcCol="0" rtlCol="0" fromWordArt="0" anchor="t" anchorCtr="0" forceAA="0" compatLnSpc="1">
            <a:prstTxWarp prst="textNoShape">
              <a:avLst/>
            </a:prstTxWarp>
            <a:normAutofit/>
          </a:bodyPr>
          <a:lstStyle/>
          <a:p>
            <a:pPr defTabSz="914377">
              <a:lnSpc>
                <a:spcPct val="90000"/>
              </a:lnSpc>
              <a:spcBef>
                <a:spcPct val="0"/>
              </a:spcBef>
              <a:spcAft>
                <a:spcPts val="800"/>
              </a:spcAft>
            </a:pPr>
            <a:r>
              <a:rPr lang="nl-NL" sz="3333" b="1" dirty="0">
                <a:latin typeface="+mj-lt"/>
                <a:ea typeface="+mj-ea"/>
                <a:cs typeface="+mj-cs"/>
              </a:rPr>
              <a:t>Indien een kind hulp nodig heeft bieden we dit het liefst zo dicht mogelijk bij de plek waar het kind woont, in het gebied.​</a:t>
            </a:r>
          </a:p>
          <a:p>
            <a:pPr defTabSz="914377">
              <a:lnSpc>
                <a:spcPct val="90000"/>
              </a:lnSpc>
              <a:spcBef>
                <a:spcPct val="0"/>
              </a:spcBef>
              <a:spcAft>
                <a:spcPts val="800"/>
              </a:spcAft>
            </a:pPr>
            <a:endParaRPr lang="nl-NL" sz="3333" b="1" u="sng" dirty="0">
              <a:solidFill>
                <a:srgbClr val="F7BECA"/>
              </a:solidFill>
              <a:latin typeface="+mj-lt"/>
              <a:ea typeface="+mj-ea"/>
              <a:cs typeface="+mj-cs"/>
            </a:endParaRPr>
          </a:p>
        </p:txBody>
      </p:sp>
      <p:pic>
        <p:nvPicPr>
          <p:cNvPr id="8" name="Afbeelding 8">
            <a:extLst>
              <a:ext uri="{FF2B5EF4-FFF2-40B4-BE49-F238E27FC236}">
                <a16:creationId xmlns:a16="http://schemas.microsoft.com/office/drawing/2014/main" id="{F177CC8A-BCC3-45B4-9E12-7F022EE33AAF}"/>
              </a:ext>
            </a:extLst>
          </p:cNvPr>
          <p:cNvPicPr>
            <a:picLocks noChangeAspect="1"/>
          </p:cNvPicPr>
          <p:nvPr/>
        </p:nvPicPr>
        <p:blipFill>
          <a:blip r:embed="rId2"/>
          <a:stretch>
            <a:fillRect/>
          </a:stretch>
        </p:blipFill>
        <p:spPr>
          <a:xfrm>
            <a:off x="3667567" y="755508"/>
            <a:ext cx="8095583" cy="9100485"/>
          </a:xfrm>
          <a:prstGeom prst="rect">
            <a:avLst/>
          </a:prstGeom>
          <a:noFill/>
        </p:spPr>
      </p:pic>
      <p:sp>
        <p:nvSpPr>
          <p:cNvPr id="5" name="Tekstvak 4">
            <a:extLst>
              <a:ext uri="{FF2B5EF4-FFF2-40B4-BE49-F238E27FC236}">
                <a16:creationId xmlns:a16="http://schemas.microsoft.com/office/drawing/2014/main" id="{B8E6597B-37A8-4D94-A84D-2003D2539F96}"/>
              </a:ext>
            </a:extLst>
          </p:cNvPr>
          <p:cNvSpPr txBox="1"/>
          <p:nvPr/>
        </p:nvSpPr>
        <p:spPr>
          <a:xfrm>
            <a:off x="6096000" y="2486346"/>
            <a:ext cx="1671263"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1400" b="1" dirty="0">
                <a:solidFill>
                  <a:schemeClr val="bg2"/>
                </a:solidFill>
              </a:rPr>
              <a:t>gemeente</a:t>
            </a:r>
          </a:p>
        </p:txBody>
      </p:sp>
      <p:sp>
        <p:nvSpPr>
          <p:cNvPr id="7" name="Tekstvak 6">
            <a:extLst>
              <a:ext uri="{FF2B5EF4-FFF2-40B4-BE49-F238E27FC236}">
                <a16:creationId xmlns:a16="http://schemas.microsoft.com/office/drawing/2014/main" id="{2E30F610-2C2F-4120-8274-745BD7A25A01}"/>
              </a:ext>
            </a:extLst>
          </p:cNvPr>
          <p:cNvSpPr txBox="1"/>
          <p:nvPr/>
        </p:nvSpPr>
        <p:spPr>
          <a:xfrm>
            <a:off x="7552743" y="1181528"/>
            <a:ext cx="816249" cy="430887"/>
          </a:xfrm>
          <a:prstGeom prst="rect">
            <a:avLst/>
          </a:prstGeom>
          <a:noFill/>
        </p:spPr>
        <p:txBody>
          <a:bodyPr wrap="none" rtlCol="0">
            <a:spAutoFit/>
          </a:bodyPr>
          <a:lstStyle/>
          <a:p>
            <a:r>
              <a:rPr lang="nl-NL" sz="1100" b="1" dirty="0">
                <a:solidFill>
                  <a:schemeClr val="bg2"/>
                </a:solidFill>
              </a:rPr>
              <a:t>School VO </a:t>
            </a:r>
          </a:p>
          <a:p>
            <a:r>
              <a:rPr lang="nl-NL" sz="1100" b="1" dirty="0">
                <a:solidFill>
                  <a:schemeClr val="bg2"/>
                </a:solidFill>
              </a:rPr>
              <a:t>regulier</a:t>
            </a:r>
          </a:p>
        </p:txBody>
      </p:sp>
      <p:sp>
        <p:nvSpPr>
          <p:cNvPr id="9" name="Tekstvak 8">
            <a:extLst>
              <a:ext uri="{FF2B5EF4-FFF2-40B4-BE49-F238E27FC236}">
                <a16:creationId xmlns:a16="http://schemas.microsoft.com/office/drawing/2014/main" id="{DC9BCBB5-C4FE-476B-A66A-F228DA9A07C6}"/>
              </a:ext>
            </a:extLst>
          </p:cNvPr>
          <p:cNvSpPr txBox="1"/>
          <p:nvPr/>
        </p:nvSpPr>
        <p:spPr>
          <a:xfrm>
            <a:off x="5969285" y="2907587"/>
            <a:ext cx="708848" cy="276999"/>
          </a:xfrm>
          <a:prstGeom prst="rect">
            <a:avLst/>
          </a:prstGeom>
          <a:noFill/>
        </p:spPr>
        <p:txBody>
          <a:bodyPr wrap="none" rtlCol="0">
            <a:spAutoFit/>
          </a:bodyPr>
          <a:lstStyle/>
          <a:p>
            <a:r>
              <a:rPr lang="nl-NL" sz="1200" b="1" dirty="0">
                <a:solidFill>
                  <a:schemeClr val="bg2"/>
                </a:solidFill>
              </a:rPr>
              <a:t>Huisarts</a:t>
            </a:r>
          </a:p>
        </p:txBody>
      </p:sp>
      <p:sp>
        <p:nvSpPr>
          <p:cNvPr id="10" name="Tekstvak 9">
            <a:extLst>
              <a:ext uri="{FF2B5EF4-FFF2-40B4-BE49-F238E27FC236}">
                <a16:creationId xmlns:a16="http://schemas.microsoft.com/office/drawing/2014/main" id="{639E4A8C-B3A9-4E42-926A-F0BA86F7CD82}"/>
              </a:ext>
            </a:extLst>
          </p:cNvPr>
          <p:cNvSpPr txBox="1"/>
          <p:nvPr/>
        </p:nvSpPr>
        <p:spPr>
          <a:xfrm>
            <a:off x="7350626" y="4140239"/>
            <a:ext cx="729465" cy="276999"/>
          </a:xfrm>
          <a:prstGeom prst="rect">
            <a:avLst/>
          </a:prstGeom>
          <a:noFill/>
        </p:spPr>
        <p:txBody>
          <a:bodyPr wrap="square" rtlCol="0">
            <a:spAutoFit/>
          </a:bodyPr>
          <a:lstStyle/>
          <a:p>
            <a:r>
              <a:rPr lang="nl-NL" sz="1200" b="1" dirty="0">
                <a:solidFill>
                  <a:schemeClr val="bg2"/>
                </a:solidFill>
              </a:rPr>
              <a:t>GGD</a:t>
            </a:r>
          </a:p>
        </p:txBody>
      </p:sp>
      <p:sp>
        <p:nvSpPr>
          <p:cNvPr id="11" name="Tekstvak 10">
            <a:extLst>
              <a:ext uri="{FF2B5EF4-FFF2-40B4-BE49-F238E27FC236}">
                <a16:creationId xmlns:a16="http://schemas.microsoft.com/office/drawing/2014/main" id="{C7E5E515-801B-4F98-B8C6-7A21CD8118D4}"/>
              </a:ext>
            </a:extLst>
          </p:cNvPr>
          <p:cNvSpPr txBox="1"/>
          <p:nvPr/>
        </p:nvSpPr>
        <p:spPr>
          <a:xfrm>
            <a:off x="6044560" y="3808492"/>
            <a:ext cx="733855" cy="461665"/>
          </a:xfrm>
          <a:prstGeom prst="rect">
            <a:avLst/>
          </a:prstGeom>
          <a:noFill/>
        </p:spPr>
        <p:txBody>
          <a:bodyPr wrap="none" rtlCol="0">
            <a:spAutoFit/>
          </a:bodyPr>
          <a:lstStyle/>
          <a:p>
            <a:r>
              <a:rPr lang="nl-NL" sz="1200" b="1" dirty="0">
                <a:solidFill>
                  <a:schemeClr val="bg2"/>
                </a:solidFill>
              </a:rPr>
              <a:t>Netwerk</a:t>
            </a:r>
          </a:p>
          <a:p>
            <a:r>
              <a:rPr lang="nl-NL" sz="1200" b="1" dirty="0">
                <a:solidFill>
                  <a:schemeClr val="bg2"/>
                </a:solidFill>
              </a:rPr>
              <a:t> gezin</a:t>
            </a:r>
          </a:p>
        </p:txBody>
      </p:sp>
      <p:sp>
        <p:nvSpPr>
          <p:cNvPr id="12" name="Rechthoek 11">
            <a:extLst>
              <a:ext uri="{FF2B5EF4-FFF2-40B4-BE49-F238E27FC236}">
                <a16:creationId xmlns:a16="http://schemas.microsoft.com/office/drawing/2014/main" id="{F5251968-6A9C-4E10-AD1A-7E8E737C2AA3}"/>
              </a:ext>
            </a:extLst>
          </p:cNvPr>
          <p:cNvSpPr/>
          <p:nvPr/>
        </p:nvSpPr>
        <p:spPr>
          <a:xfrm>
            <a:off x="9285552" y="3751648"/>
            <a:ext cx="708848" cy="276999"/>
          </a:xfrm>
          <a:prstGeom prst="rect">
            <a:avLst/>
          </a:prstGeom>
        </p:spPr>
        <p:txBody>
          <a:bodyPr wrap="none">
            <a:spAutoFit/>
          </a:bodyPr>
          <a:lstStyle/>
          <a:p>
            <a:r>
              <a:rPr lang="nl-NL" sz="1200" b="1" dirty="0">
                <a:solidFill>
                  <a:schemeClr val="bg2"/>
                </a:solidFill>
              </a:rPr>
              <a:t>Huisarts</a:t>
            </a:r>
          </a:p>
        </p:txBody>
      </p:sp>
      <p:sp>
        <p:nvSpPr>
          <p:cNvPr id="13" name="Tekstvak 12">
            <a:extLst>
              <a:ext uri="{FF2B5EF4-FFF2-40B4-BE49-F238E27FC236}">
                <a16:creationId xmlns:a16="http://schemas.microsoft.com/office/drawing/2014/main" id="{EB3EF1C3-3937-430B-8497-2035B3C46346}"/>
              </a:ext>
            </a:extLst>
          </p:cNvPr>
          <p:cNvSpPr txBox="1"/>
          <p:nvPr/>
        </p:nvSpPr>
        <p:spPr>
          <a:xfrm>
            <a:off x="8948791" y="3429000"/>
            <a:ext cx="447558" cy="276999"/>
          </a:xfrm>
          <a:prstGeom prst="rect">
            <a:avLst/>
          </a:prstGeom>
          <a:noFill/>
        </p:spPr>
        <p:txBody>
          <a:bodyPr wrap="none" rtlCol="0">
            <a:spAutoFit/>
          </a:bodyPr>
          <a:lstStyle/>
          <a:p>
            <a:r>
              <a:rPr lang="nl-NL" sz="1200" b="1" dirty="0">
                <a:solidFill>
                  <a:schemeClr val="bg2"/>
                </a:solidFill>
              </a:rPr>
              <a:t>BSO</a:t>
            </a:r>
          </a:p>
        </p:txBody>
      </p:sp>
      <p:sp>
        <p:nvSpPr>
          <p:cNvPr id="14" name="Tekstvak 13">
            <a:extLst>
              <a:ext uri="{FF2B5EF4-FFF2-40B4-BE49-F238E27FC236}">
                <a16:creationId xmlns:a16="http://schemas.microsoft.com/office/drawing/2014/main" id="{4062392A-F962-4CCB-9E5B-08ADAE24C41E}"/>
              </a:ext>
            </a:extLst>
          </p:cNvPr>
          <p:cNvSpPr txBox="1"/>
          <p:nvPr/>
        </p:nvSpPr>
        <p:spPr>
          <a:xfrm>
            <a:off x="4146154" y="2769087"/>
            <a:ext cx="559769" cy="276999"/>
          </a:xfrm>
          <a:prstGeom prst="rect">
            <a:avLst/>
          </a:prstGeom>
          <a:noFill/>
        </p:spPr>
        <p:txBody>
          <a:bodyPr wrap="none" rtlCol="0">
            <a:spAutoFit/>
          </a:bodyPr>
          <a:lstStyle/>
          <a:p>
            <a:r>
              <a:rPr lang="nl-NL" sz="1200" b="1" dirty="0">
                <a:solidFill>
                  <a:schemeClr val="bg2"/>
                </a:solidFill>
              </a:rPr>
              <a:t>BSO +</a:t>
            </a:r>
          </a:p>
        </p:txBody>
      </p:sp>
      <p:sp>
        <p:nvSpPr>
          <p:cNvPr id="16" name="Tekstvak 15">
            <a:extLst>
              <a:ext uri="{FF2B5EF4-FFF2-40B4-BE49-F238E27FC236}">
                <a16:creationId xmlns:a16="http://schemas.microsoft.com/office/drawing/2014/main" id="{016748CC-F299-436A-B1B7-2CB900923CDF}"/>
              </a:ext>
            </a:extLst>
          </p:cNvPr>
          <p:cNvSpPr txBox="1"/>
          <p:nvPr/>
        </p:nvSpPr>
        <p:spPr>
          <a:xfrm>
            <a:off x="5320032" y="2626695"/>
            <a:ext cx="598241" cy="461665"/>
          </a:xfrm>
          <a:prstGeom prst="rect">
            <a:avLst/>
          </a:prstGeom>
          <a:noFill/>
        </p:spPr>
        <p:txBody>
          <a:bodyPr wrap="none" rtlCol="0">
            <a:spAutoFit/>
          </a:bodyPr>
          <a:lstStyle/>
          <a:p>
            <a:r>
              <a:rPr lang="nl-NL" sz="1200" b="1" dirty="0">
                <a:solidFill>
                  <a:schemeClr val="bg2"/>
                </a:solidFill>
              </a:rPr>
              <a:t>SBO </a:t>
            </a:r>
          </a:p>
          <a:p>
            <a:r>
              <a:rPr lang="nl-NL" sz="1200" b="1" dirty="0">
                <a:solidFill>
                  <a:schemeClr val="bg2"/>
                </a:solidFill>
              </a:rPr>
              <a:t>school</a:t>
            </a:r>
          </a:p>
        </p:txBody>
      </p:sp>
      <p:sp>
        <p:nvSpPr>
          <p:cNvPr id="17" name="Tekstvak 16">
            <a:extLst>
              <a:ext uri="{FF2B5EF4-FFF2-40B4-BE49-F238E27FC236}">
                <a16:creationId xmlns:a16="http://schemas.microsoft.com/office/drawing/2014/main" id="{31AD97D6-537E-46D0-A924-C657DE13ABAB}"/>
              </a:ext>
            </a:extLst>
          </p:cNvPr>
          <p:cNvSpPr txBox="1"/>
          <p:nvPr/>
        </p:nvSpPr>
        <p:spPr>
          <a:xfrm>
            <a:off x="9377724" y="1847726"/>
            <a:ext cx="524503" cy="276999"/>
          </a:xfrm>
          <a:prstGeom prst="rect">
            <a:avLst/>
          </a:prstGeom>
          <a:noFill/>
        </p:spPr>
        <p:txBody>
          <a:bodyPr wrap="none" rtlCol="0">
            <a:spAutoFit/>
          </a:bodyPr>
          <a:lstStyle/>
          <a:p>
            <a:r>
              <a:rPr lang="nl-NL" sz="1200" b="1" dirty="0">
                <a:solidFill>
                  <a:schemeClr val="bg2"/>
                </a:solidFill>
              </a:rPr>
              <a:t>PSZ +</a:t>
            </a:r>
          </a:p>
        </p:txBody>
      </p:sp>
      <p:sp>
        <p:nvSpPr>
          <p:cNvPr id="18" name="Tekstvak 17">
            <a:extLst>
              <a:ext uri="{FF2B5EF4-FFF2-40B4-BE49-F238E27FC236}">
                <a16:creationId xmlns:a16="http://schemas.microsoft.com/office/drawing/2014/main" id="{4330ED28-64DA-4A39-A066-57371DDD3B80}"/>
              </a:ext>
            </a:extLst>
          </p:cNvPr>
          <p:cNvSpPr txBox="1"/>
          <p:nvPr/>
        </p:nvSpPr>
        <p:spPr>
          <a:xfrm flipH="1">
            <a:off x="5969285" y="4417238"/>
            <a:ext cx="2204987" cy="276999"/>
          </a:xfrm>
          <a:prstGeom prst="rect">
            <a:avLst/>
          </a:prstGeom>
          <a:noFill/>
        </p:spPr>
        <p:txBody>
          <a:bodyPr wrap="square" rtlCol="0">
            <a:spAutoFit/>
          </a:bodyPr>
          <a:lstStyle/>
          <a:p>
            <a:r>
              <a:rPr lang="nl-NL" sz="1200" b="1" dirty="0" err="1">
                <a:solidFill>
                  <a:schemeClr val="bg2"/>
                </a:solidFill>
              </a:rPr>
              <a:t>Rootzgroep</a:t>
            </a:r>
            <a:endParaRPr lang="nl-NL" sz="1200" b="1" dirty="0">
              <a:solidFill>
                <a:schemeClr val="bg2"/>
              </a:solidFill>
            </a:endParaRPr>
          </a:p>
        </p:txBody>
      </p:sp>
      <p:sp>
        <p:nvSpPr>
          <p:cNvPr id="19" name="Tekstvak 18">
            <a:extLst>
              <a:ext uri="{FF2B5EF4-FFF2-40B4-BE49-F238E27FC236}">
                <a16:creationId xmlns:a16="http://schemas.microsoft.com/office/drawing/2014/main" id="{7F44AD96-0808-4031-9EC6-BE006A71E07B}"/>
              </a:ext>
            </a:extLst>
          </p:cNvPr>
          <p:cNvSpPr txBox="1"/>
          <p:nvPr/>
        </p:nvSpPr>
        <p:spPr>
          <a:xfrm>
            <a:off x="5730809" y="1196559"/>
            <a:ext cx="1047606" cy="276999"/>
          </a:xfrm>
          <a:prstGeom prst="rect">
            <a:avLst/>
          </a:prstGeom>
          <a:noFill/>
        </p:spPr>
        <p:txBody>
          <a:bodyPr wrap="square" rtlCol="0">
            <a:spAutoFit/>
          </a:bodyPr>
          <a:lstStyle/>
          <a:p>
            <a:r>
              <a:rPr lang="nl-NL" sz="1200" b="1" dirty="0" err="1">
                <a:solidFill>
                  <a:schemeClr val="bg2"/>
                </a:solidFill>
              </a:rPr>
              <a:t>Rootzgroep</a:t>
            </a:r>
            <a:r>
              <a:rPr lang="nl-NL" sz="1200" b="1" dirty="0">
                <a:solidFill>
                  <a:schemeClr val="bg2"/>
                </a:solidFill>
              </a:rPr>
              <a:t>+</a:t>
            </a:r>
          </a:p>
        </p:txBody>
      </p:sp>
      <p:sp>
        <p:nvSpPr>
          <p:cNvPr id="20" name="Tekstvak 19">
            <a:extLst>
              <a:ext uri="{FF2B5EF4-FFF2-40B4-BE49-F238E27FC236}">
                <a16:creationId xmlns:a16="http://schemas.microsoft.com/office/drawing/2014/main" id="{FF65F33E-FE40-4447-BB90-44F87AB6384E}"/>
              </a:ext>
            </a:extLst>
          </p:cNvPr>
          <p:cNvSpPr txBox="1"/>
          <p:nvPr/>
        </p:nvSpPr>
        <p:spPr>
          <a:xfrm>
            <a:off x="9844497" y="4363667"/>
            <a:ext cx="1337701" cy="276999"/>
          </a:xfrm>
          <a:prstGeom prst="rect">
            <a:avLst/>
          </a:prstGeom>
          <a:noFill/>
        </p:spPr>
        <p:txBody>
          <a:bodyPr wrap="square" rtlCol="0">
            <a:spAutoFit/>
          </a:bodyPr>
          <a:lstStyle/>
          <a:p>
            <a:r>
              <a:rPr lang="nl-NL" sz="1200" b="1" dirty="0">
                <a:solidFill>
                  <a:schemeClr val="bg2"/>
                </a:solidFill>
              </a:rPr>
              <a:t>Startklas</a:t>
            </a:r>
          </a:p>
        </p:txBody>
      </p:sp>
      <p:sp>
        <p:nvSpPr>
          <p:cNvPr id="21" name="Tekstvak 20">
            <a:extLst>
              <a:ext uri="{FF2B5EF4-FFF2-40B4-BE49-F238E27FC236}">
                <a16:creationId xmlns:a16="http://schemas.microsoft.com/office/drawing/2014/main" id="{A087617A-F9C6-4AB0-9E86-50B1F39C2AEE}"/>
              </a:ext>
            </a:extLst>
          </p:cNvPr>
          <p:cNvSpPr txBox="1"/>
          <p:nvPr/>
        </p:nvSpPr>
        <p:spPr>
          <a:xfrm>
            <a:off x="7989541" y="3705478"/>
            <a:ext cx="456535" cy="276999"/>
          </a:xfrm>
          <a:prstGeom prst="rect">
            <a:avLst/>
          </a:prstGeom>
          <a:noFill/>
        </p:spPr>
        <p:txBody>
          <a:bodyPr wrap="none" rtlCol="0">
            <a:spAutoFit/>
          </a:bodyPr>
          <a:lstStyle/>
          <a:p>
            <a:r>
              <a:rPr lang="nl-NL" sz="1200" b="1" dirty="0">
                <a:solidFill>
                  <a:schemeClr val="bg2"/>
                </a:solidFill>
              </a:rPr>
              <a:t>KDV</a:t>
            </a:r>
          </a:p>
        </p:txBody>
      </p:sp>
      <p:sp>
        <p:nvSpPr>
          <p:cNvPr id="22" name="Tekstvak 21">
            <a:extLst>
              <a:ext uri="{FF2B5EF4-FFF2-40B4-BE49-F238E27FC236}">
                <a16:creationId xmlns:a16="http://schemas.microsoft.com/office/drawing/2014/main" id="{DCE1774C-CB31-453B-B667-DAC3287F4622}"/>
              </a:ext>
            </a:extLst>
          </p:cNvPr>
          <p:cNvSpPr txBox="1"/>
          <p:nvPr/>
        </p:nvSpPr>
        <p:spPr>
          <a:xfrm flipH="1">
            <a:off x="4764909" y="2686400"/>
            <a:ext cx="973874" cy="276999"/>
          </a:xfrm>
          <a:prstGeom prst="rect">
            <a:avLst/>
          </a:prstGeom>
          <a:noFill/>
        </p:spPr>
        <p:txBody>
          <a:bodyPr wrap="square" rtlCol="0">
            <a:spAutoFit/>
          </a:bodyPr>
          <a:lstStyle/>
          <a:p>
            <a:r>
              <a:rPr lang="nl-NL" sz="1200" b="1" dirty="0">
                <a:solidFill>
                  <a:schemeClr val="bg2"/>
                </a:solidFill>
              </a:rPr>
              <a:t>DGA</a:t>
            </a:r>
          </a:p>
        </p:txBody>
      </p:sp>
      <p:sp>
        <p:nvSpPr>
          <p:cNvPr id="23" name="Tekstvak 22">
            <a:extLst>
              <a:ext uri="{FF2B5EF4-FFF2-40B4-BE49-F238E27FC236}">
                <a16:creationId xmlns:a16="http://schemas.microsoft.com/office/drawing/2014/main" id="{5F4759B0-2F55-4E32-9B60-AD41B77471D1}"/>
              </a:ext>
            </a:extLst>
          </p:cNvPr>
          <p:cNvSpPr txBox="1"/>
          <p:nvPr/>
        </p:nvSpPr>
        <p:spPr>
          <a:xfrm>
            <a:off x="10089222" y="2547900"/>
            <a:ext cx="560025" cy="276999"/>
          </a:xfrm>
          <a:prstGeom prst="rect">
            <a:avLst/>
          </a:prstGeom>
          <a:noFill/>
        </p:spPr>
        <p:txBody>
          <a:bodyPr wrap="none" rtlCol="0">
            <a:spAutoFit/>
          </a:bodyPr>
          <a:lstStyle/>
          <a:p>
            <a:r>
              <a:rPr lang="nl-NL" sz="1200" b="1" dirty="0">
                <a:solidFill>
                  <a:schemeClr val="bg2"/>
                </a:solidFill>
              </a:rPr>
              <a:t>FLOW</a:t>
            </a:r>
          </a:p>
        </p:txBody>
      </p:sp>
      <p:sp>
        <p:nvSpPr>
          <p:cNvPr id="24" name="Tekstvak 23">
            <a:extLst>
              <a:ext uri="{FF2B5EF4-FFF2-40B4-BE49-F238E27FC236}">
                <a16:creationId xmlns:a16="http://schemas.microsoft.com/office/drawing/2014/main" id="{BFCF05ED-5403-48EF-A938-4A958F2860B4}"/>
              </a:ext>
            </a:extLst>
          </p:cNvPr>
          <p:cNvSpPr txBox="1"/>
          <p:nvPr/>
        </p:nvSpPr>
        <p:spPr>
          <a:xfrm>
            <a:off x="9288554" y="2921686"/>
            <a:ext cx="610509" cy="276999"/>
          </a:xfrm>
          <a:prstGeom prst="rect">
            <a:avLst/>
          </a:prstGeom>
          <a:noFill/>
        </p:spPr>
        <p:txBody>
          <a:bodyPr wrap="square" rtlCol="0">
            <a:spAutoFit/>
          </a:bodyPr>
          <a:lstStyle/>
          <a:p>
            <a:r>
              <a:rPr lang="nl-NL" sz="1200" b="1" dirty="0">
                <a:solidFill>
                  <a:schemeClr val="bg2"/>
                </a:solidFill>
              </a:rPr>
              <a:t>GGZ</a:t>
            </a:r>
          </a:p>
        </p:txBody>
      </p:sp>
      <p:sp>
        <p:nvSpPr>
          <p:cNvPr id="2" name="Tijdelijke aanduiding voor inhoud 1">
            <a:extLst>
              <a:ext uri="{FF2B5EF4-FFF2-40B4-BE49-F238E27FC236}">
                <a16:creationId xmlns:a16="http://schemas.microsoft.com/office/drawing/2014/main" id="{03A7EDE5-450A-462A-82D1-688FA9C029D8}"/>
              </a:ext>
            </a:extLst>
          </p:cNvPr>
          <p:cNvSpPr>
            <a:spLocks noGrp="1"/>
          </p:cNvSpPr>
          <p:nvPr>
            <p:ph idx="1"/>
          </p:nvPr>
        </p:nvSpPr>
        <p:spPr>
          <a:xfrm>
            <a:off x="1520615" y="9572625"/>
            <a:ext cx="1051135" cy="2689352"/>
          </a:xfrm>
        </p:spPr>
        <p:txBody>
          <a:bodyPr/>
          <a:lstStyle/>
          <a:p>
            <a:endParaRPr lang="nl-NL" dirty="0"/>
          </a:p>
        </p:txBody>
      </p:sp>
    </p:spTree>
    <p:extLst>
      <p:ext uri="{BB962C8B-B14F-4D97-AF65-F5344CB8AC3E}">
        <p14:creationId xmlns:p14="http://schemas.microsoft.com/office/powerpoint/2010/main" val="2888884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47B6282-85D0-4291-A09F-C235CC324338}"/>
              </a:ext>
            </a:extLst>
          </p:cNvPr>
          <p:cNvSpPr>
            <a:spLocks noGrp="1"/>
          </p:cNvSpPr>
          <p:nvPr>
            <p:ph idx="1"/>
          </p:nvPr>
        </p:nvSpPr>
        <p:spPr>
          <a:xfrm>
            <a:off x="383695" y="930821"/>
            <a:ext cx="2856216" cy="1891401"/>
          </a:xfrm>
        </p:spPr>
        <p:txBody>
          <a:bodyPr/>
          <a:lstStyle/>
          <a:p>
            <a:r>
              <a:rPr lang="nl-NL" b="1" dirty="0">
                <a:solidFill>
                  <a:srgbClr val="011E5E"/>
                </a:solidFill>
              </a:rPr>
              <a:t>Transformatie</a:t>
            </a:r>
            <a:r>
              <a:rPr lang="nl-NL" b="1" u="sng" dirty="0">
                <a:solidFill>
                  <a:srgbClr val="011E5E"/>
                </a:solidFill>
              </a:rPr>
              <a:t> </a:t>
            </a:r>
            <a:br>
              <a:rPr lang="nl-NL" b="1" u="sng" dirty="0">
                <a:solidFill>
                  <a:srgbClr val="011E5E"/>
                </a:solidFill>
              </a:rPr>
            </a:br>
            <a:r>
              <a:rPr lang="nl-NL" b="1" u="sng" dirty="0">
                <a:solidFill>
                  <a:srgbClr val="011E5E"/>
                </a:solidFill>
              </a:rPr>
              <a:t> </a:t>
            </a:r>
          </a:p>
          <a:p>
            <a:endParaRPr lang="nl-NL" dirty="0"/>
          </a:p>
        </p:txBody>
      </p:sp>
      <p:sp>
        <p:nvSpPr>
          <p:cNvPr id="3" name="Rechthoek 2">
            <a:extLst>
              <a:ext uri="{FF2B5EF4-FFF2-40B4-BE49-F238E27FC236}">
                <a16:creationId xmlns:a16="http://schemas.microsoft.com/office/drawing/2014/main" id="{9B8170EA-221F-4677-9DCE-2DC6E2A9FCCC}"/>
              </a:ext>
            </a:extLst>
          </p:cNvPr>
          <p:cNvSpPr/>
          <p:nvPr/>
        </p:nvSpPr>
        <p:spPr>
          <a:xfrm>
            <a:off x="5942967" y="3223817"/>
            <a:ext cx="261610" cy="461665"/>
          </a:xfrm>
          <a:prstGeom prst="rect">
            <a:avLst/>
          </a:prstGeom>
        </p:spPr>
        <p:txBody>
          <a:bodyPr wrap="none">
            <a:spAutoFit/>
          </a:bodyPr>
          <a:lstStyle/>
          <a:p>
            <a:r>
              <a:rPr lang="nl-NL" sz="2400" dirty="0">
                <a:solidFill>
                  <a:srgbClr val="000000"/>
                </a:solidFill>
                <a:latin typeface="Times New Roman" panose="02020603050405020304" pitchFamily="18" charset="0"/>
              </a:rPr>
              <a:t> </a:t>
            </a:r>
            <a:endParaRPr lang="nl-NL" sz="2400" dirty="0"/>
          </a:p>
        </p:txBody>
      </p:sp>
      <p:sp>
        <p:nvSpPr>
          <p:cNvPr id="4" name="Rechthoek 3">
            <a:extLst>
              <a:ext uri="{FF2B5EF4-FFF2-40B4-BE49-F238E27FC236}">
                <a16:creationId xmlns:a16="http://schemas.microsoft.com/office/drawing/2014/main" id="{603A8F5C-AAC9-4AFC-8925-23D9325B03F3}"/>
              </a:ext>
            </a:extLst>
          </p:cNvPr>
          <p:cNvSpPr/>
          <p:nvPr/>
        </p:nvSpPr>
        <p:spPr>
          <a:xfrm>
            <a:off x="6146167" y="3427017"/>
            <a:ext cx="261610" cy="461665"/>
          </a:xfrm>
          <a:prstGeom prst="rect">
            <a:avLst/>
          </a:prstGeom>
        </p:spPr>
        <p:txBody>
          <a:bodyPr wrap="none">
            <a:spAutoFit/>
          </a:bodyPr>
          <a:lstStyle/>
          <a:p>
            <a:r>
              <a:rPr lang="nl-NL" sz="2400" dirty="0">
                <a:solidFill>
                  <a:srgbClr val="000000"/>
                </a:solidFill>
                <a:latin typeface="Times New Roman" panose="02020603050405020304" pitchFamily="18" charset="0"/>
              </a:rPr>
              <a:t> </a:t>
            </a:r>
            <a:endParaRPr lang="nl-NL" sz="2400" dirty="0"/>
          </a:p>
        </p:txBody>
      </p:sp>
      <p:pic>
        <p:nvPicPr>
          <p:cNvPr id="1026" name="Picture 2" descr="Voorbeeld van afbeelding">
            <a:extLst>
              <a:ext uri="{FF2B5EF4-FFF2-40B4-BE49-F238E27FC236}">
                <a16:creationId xmlns:a16="http://schemas.microsoft.com/office/drawing/2014/main" id="{F0797D78-5468-45EF-9C80-285492F9AC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128072" y="325529"/>
            <a:ext cx="5866515" cy="4010808"/>
          </a:xfrm>
          <a:prstGeom prst="rect">
            <a:avLst/>
          </a:prstGeom>
          <a:noFill/>
          <a:effectLst>
            <a:reflection stA="70000" endPos="66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234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69568-095F-474D-A52E-5E558344A548}"/>
              </a:ext>
            </a:extLst>
          </p:cNvPr>
          <p:cNvSpPr>
            <a:spLocks noGrp="1"/>
          </p:cNvSpPr>
          <p:nvPr>
            <p:ph type="title"/>
          </p:nvPr>
        </p:nvSpPr>
        <p:spPr/>
        <p:txBody>
          <a:bodyPr/>
          <a:lstStyle/>
          <a:p>
            <a:r>
              <a:rPr lang="nl-NL" dirty="0">
                <a:solidFill>
                  <a:srgbClr val="FF0000"/>
                </a:solidFill>
              </a:rPr>
              <a:t>Ook in Corona tijd doen we het samen anders</a:t>
            </a:r>
          </a:p>
        </p:txBody>
      </p:sp>
      <p:pic>
        <p:nvPicPr>
          <p:cNvPr id="8194" name="Picture 2" descr="Voorbeeld van afbeelding">
            <a:extLst>
              <a:ext uri="{FF2B5EF4-FFF2-40B4-BE49-F238E27FC236}">
                <a16:creationId xmlns:a16="http://schemas.microsoft.com/office/drawing/2014/main" id="{A57CE900-855E-4528-B68D-F18B0CD9D9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54443" y="1825625"/>
            <a:ext cx="888311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enS | Jong en Sterk">
            <a:extLst>
              <a:ext uri="{FF2B5EF4-FFF2-40B4-BE49-F238E27FC236}">
                <a16:creationId xmlns:a16="http://schemas.microsoft.com/office/drawing/2014/main" id="{4984948F-D26D-4724-A153-050685526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134" y="6238081"/>
            <a:ext cx="2031731" cy="50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8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4E37C9CE-8B62-470A-A556-25402AD6AFE2}"/>
              </a:ext>
            </a:extLst>
          </p:cNvPr>
          <p:cNvSpPr>
            <a:spLocks noGrp="1"/>
          </p:cNvSpPr>
          <p:nvPr>
            <p:ph type="pic" sz="quarter" idx="11"/>
          </p:nvPr>
        </p:nvSpPr>
        <p:spPr/>
      </p:sp>
      <p:sp>
        <p:nvSpPr>
          <p:cNvPr id="3" name="Tijdelijke aanduiding voor afbeelding 2">
            <a:extLst>
              <a:ext uri="{FF2B5EF4-FFF2-40B4-BE49-F238E27FC236}">
                <a16:creationId xmlns:a16="http://schemas.microsoft.com/office/drawing/2014/main" id="{081FA06A-7753-4255-9579-99F32496039A}"/>
              </a:ext>
            </a:extLst>
          </p:cNvPr>
          <p:cNvSpPr>
            <a:spLocks noGrp="1"/>
          </p:cNvSpPr>
          <p:nvPr>
            <p:ph type="pic" sz="quarter" idx="12"/>
          </p:nvPr>
        </p:nvSpPr>
        <p:spPr/>
      </p:sp>
      <p:sp>
        <p:nvSpPr>
          <p:cNvPr id="4" name="Tijdelijke aanduiding voor SmartArt 3">
            <a:extLst>
              <a:ext uri="{FF2B5EF4-FFF2-40B4-BE49-F238E27FC236}">
                <a16:creationId xmlns:a16="http://schemas.microsoft.com/office/drawing/2014/main" id="{2F371AC7-283C-40AE-8C82-2687FB91CF4C}"/>
              </a:ext>
            </a:extLst>
          </p:cNvPr>
          <p:cNvSpPr>
            <a:spLocks noGrp="1"/>
          </p:cNvSpPr>
          <p:nvPr>
            <p:ph type="dgm" sz="quarter" idx="10"/>
          </p:nvPr>
        </p:nvSpPr>
        <p:spPr>
          <a:xfrm flipH="1">
            <a:off x="14023069" y="3917322"/>
            <a:ext cx="402611" cy="251657"/>
          </a:xfrm>
        </p:spPr>
      </p:sp>
      <p:sp>
        <p:nvSpPr>
          <p:cNvPr id="5" name="Tijdelijke aanduiding voor afbeelding 4">
            <a:extLst>
              <a:ext uri="{FF2B5EF4-FFF2-40B4-BE49-F238E27FC236}">
                <a16:creationId xmlns:a16="http://schemas.microsoft.com/office/drawing/2014/main" id="{ACBC1CA3-5F38-4EE0-98B5-0F84C9BB9610}"/>
              </a:ext>
            </a:extLst>
          </p:cNvPr>
          <p:cNvSpPr>
            <a:spLocks noGrp="1"/>
          </p:cNvSpPr>
          <p:nvPr>
            <p:ph type="pic" sz="quarter" idx="13"/>
          </p:nvPr>
        </p:nvSpPr>
        <p:spPr/>
      </p:sp>
      <p:sp>
        <p:nvSpPr>
          <p:cNvPr id="6" name="Tekstvak 5">
            <a:extLst>
              <a:ext uri="{FF2B5EF4-FFF2-40B4-BE49-F238E27FC236}">
                <a16:creationId xmlns:a16="http://schemas.microsoft.com/office/drawing/2014/main" id="{153447FE-A51D-4DB4-AC8C-8063AF44D04D}"/>
              </a:ext>
            </a:extLst>
          </p:cNvPr>
          <p:cNvSpPr txBox="1"/>
          <p:nvPr/>
        </p:nvSpPr>
        <p:spPr>
          <a:xfrm>
            <a:off x="669381" y="851173"/>
            <a:ext cx="3657600"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6400" dirty="0"/>
              <a:t>Vragen?</a:t>
            </a:r>
          </a:p>
        </p:txBody>
      </p:sp>
      <p:sp>
        <p:nvSpPr>
          <p:cNvPr id="7" name="Tekstvak 6">
            <a:extLst>
              <a:ext uri="{FF2B5EF4-FFF2-40B4-BE49-F238E27FC236}">
                <a16:creationId xmlns:a16="http://schemas.microsoft.com/office/drawing/2014/main" id="{5A4F4F6C-39AE-44FD-BEA9-61B40143D86D}"/>
              </a:ext>
            </a:extLst>
          </p:cNvPr>
          <p:cNvSpPr txBox="1"/>
          <p:nvPr/>
        </p:nvSpPr>
        <p:spPr>
          <a:xfrm>
            <a:off x="7310224" y="685017"/>
            <a:ext cx="3657600"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6400" dirty="0"/>
              <a:t>Tips?</a:t>
            </a:r>
          </a:p>
        </p:txBody>
      </p:sp>
      <p:sp>
        <p:nvSpPr>
          <p:cNvPr id="8" name="Tekstvak 7">
            <a:extLst>
              <a:ext uri="{FF2B5EF4-FFF2-40B4-BE49-F238E27FC236}">
                <a16:creationId xmlns:a16="http://schemas.microsoft.com/office/drawing/2014/main" id="{2B804EA7-1CCA-42D3-B90A-AA508874C43F}"/>
              </a:ext>
            </a:extLst>
          </p:cNvPr>
          <p:cNvSpPr txBox="1"/>
          <p:nvPr/>
        </p:nvSpPr>
        <p:spPr>
          <a:xfrm>
            <a:off x="6946107" y="2552701"/>
            <a:ext cx="4693443" cy="295504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2667" dirty="0">
                <a:ea typeface="+mn-lt"/>
                <a:cs typeface="+mn-lt"/>
              </a:rPr>
              <a:t>Als jij kind zou zijn in een JENS gebied dan ...</a:t>
            </a:r>
            <a:endParaRPr lang="nl-NL" sz="2667"/>
          </a:p>
          <a:p>
            <a:r>
              <a:rPr lang="nl-NL" sz="2667" dirty="0">
                <a:ea typeface="+mn-lt"/>
                <a:cs typeface="+mn-lt"/>
              </a:rPr>
              <a:t>Als jij hulpverlener zou zijn in JENS gebied dan ...</a:t>
            </a:r>
            <a:endParaRPr lang="nl-NL" sz="2667"/>
          </a:p>
          <a:p>
            <a:r>
              <a:rPr lang="nl-NL" sz="2667" dirty="0">
                <a:ea typeface="+mn-lt"/>
                <a:cs typeface="+mn-lt"/>
              </a:rPr>
              <a:t>Als jij gebiedsmanager was bij JENS dan ....</a:t>
            </a:r>
            <a:endParaRPr lang="nl-NL" sz="2667"/>
          </a:p>
          <a:p>
            <a:endParaRPr lang="nl-NL" sz="2400" dirty="0"/>
          </a:p>
        </p:txBody>
      </p:sp>
    </p:spTree>
    <p:extLst>
      <p:ext uri="{BB962C8B-B14F-4D97-AF65-F5344CB8AC3E}">
        <p14:creationId xmlns:p14="http://schemas.microsoft.com/office/powerpoint/2010/main" val="3589221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EBED"/>
        </a:solidFill>
        <a:effectLst/>
      </p:bgPr>
    </p:bg>
    <p:spTree>
      <p:nvGrpSpPr>
        <p:cNvPr id="1" name=""/>
        <p:cNvGrpSpPr/>
        <p:nvPr/>
      </p:nvGrpSpPr>
      <p:grpSpPr>
        <a:xfrm>
          <a:off x="0" y="0"/>
          <a:ext cx="0" cy="0"/>
          <a:chOff x="0" y="0"/>
          <a:chExt cx="0" cy="0"/>
        </a:xfrm>
      </p:grpSpPr>
      <p:pic>
        <p:nvPicPr>
          <p:cNvPr id="11266" name="Picture 2" descr="Voorbeeld van afbeelding">
            <a:extLst>
              <a:ext uri="{FF2B5EF4-FFF2-40B4-BE49-F238E27FC236}">
                <a16:creationId xmlns:a16="http://schemas.microsoft.com/office/drawing/2014/main" id="{18FC4FA6-F76F-4F9E-90E4-59D2956FB9C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8" r="-1" b="-1"/>
          <a:stretch/>
        </p:blipFill>
        <p:spPr bwMode="auto">
          <a:xfrm>
            <a:off x="210572" y="250667"/>
            <a:ext cx="8109850" cy="6356676"/>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FAD5061-DCFD-4A34-B17B-873E87676079}"/>
              </a:ext>
            </a:extLst>
          </p:cNvPr>
          <p:cNvSpPr txBox="1"/>
          <p:nvPr/>
        </p:nvSpPr>
        <p:spPr>
          <a:xfrm>
            <a:off x="9353651" y="969939"/>
            <a:ext cx="2088982" cy="1384995"/>
          </a:xfrm>
          <a:prstGeom prst="rect">
            <a:avLst/>
          </a:prstGeom>
          <a:noFill/>
        </p:spPr>
        <p:txBody>
          <a:bodyPr wrap="square" lIns="91440" tIns="45720" rIns="91440" bIns="45720" rtlCol="0" anchor="t">
            <a:spAutoFit/>
          </a:bodyPr>
          <a:lstStyle/>
          <a:p>
            <a:r>
              <a:rPr lang="nl-NL" sz="2800" b="1" dirty="0">
                <a:solidFill>
                  <a:srgbClr val="FF0000"/>
                </a:solidFill>
              </a:rPr>
              <a:t>Dank je wel en tot ziens, </a:t>
            </a:r>
            <a:endParaRPr lang="nl-NL"/>
          </a:p>
          <a:p>
            <a:r>
              <a:rPr lang="nl-NL" sz="2800" b="1" dirty="0">
                <a:solidFill>
                  <a:srgbClr val="FF0000"/>
                </a:solidFill>
              </a:rPr>
              <a:t>tot JENS </a:t>
            </a:r>
            <a:endParaRPr lang="nl-NL"/>
          </a:p>
        </p:txBody>
      </p:sp>
      <p:sp>
        <p:nvSpPr>
          <p:cNvPr id="5" name="Tekstvak 4">
            <a:extLst>
              <a:ext uri="{FF2B5EF4-FFF2-40B4-BE49-F238E27FC236}">
                <a16:creationId xmlns:a16="http://schemas.microsoft.com/office/drawing/2014/main" id="{B62B9425-2BCC-4917-9B11-BCD9669E396C}"/>
              </a:ext>
            </a:extLst>
          </p:cNvPr>
          <p:cNvSpPr txBox="1"/>
          <p:nvPr/>
        </p:nvSpPr>
        <p:spPr>
          <a:xfrm>
            <a:off x="8902375" y="4934546"/>
            <a:ext cx="2878737" cy="1846659"/>
          </a:xfrm>
          <a:prstGeom prst="rect">
            <a:avLst/>
          </a:prstGeom>
          <a:noFill/>
        </p:spPr>
        <p:txBody>
          <a:bodyPr wrap="none" rtlCol="0">
            <a:spAutoFit/>
          </a:bodyPr>
          <a:lstStyle/>
          <a:p>
            <a:r>
              <a:rPr lang="nl-NL" sz="2400" dirty="0" err="1"/>
              <a:t>Bibian</a:t>
            </a:r>
            <a:r>
              <a:rPr lang="nl-NL" sz="2400" dirty="0"/>
              <a:t> Smit</a:t>
            </a:r>
          </a:p>
          <a:p>
            <a:r>
              <a:rPr lang="nl-NL" sz="2400" dirty="0">
                <a:hlinkClick r:id="rId3"/>
              </a:rPr>
              <a:t>bsmit@jenshelpt.nl</a:t>
            </a:r>
            <a:endParaRPr lang="nl-NL" sz="2400" dirty="0"/>
          </a:p>
          <a:p>
            <a:r>
              <a:rPr lang="nl-NL" sz="2400" dirty="0"/>
              <a:t>Leo Reijnen</a:t>
            </a:r>
          </a:p>
          <a:p>
            <a:r>
              <a:rPr lang="nl-NL" sz="2400" dirty="0">
                <a:hlinkClick r:id="rId4"/>
              </a:rPr>
              <a:t>lreijnen@jenshelpt.nl</a:t>
            </a:r>
            <a:endParaRPr lang="nl-NL" sz="2400" dirty="0"/>
          </a:p>
          <a:p>
            <a:endParaRPr lang="nl-NL" dirty="0"/>
          </a:p>
        </p:txBody>
      </p:sp>
    </p:spTree>
    <p:extLst>
      <p:ext uri="{BB962C8B-B14F-4D97-AF65-F5344CB8AC3E}">
        <p14:creationId xmlns:p14="http://schemas.microsoft.com/office/powerpoint/2010/main" val="175764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DEBED"/>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u="none" kern="1200" dirty="0">
                <a:solidFill>
                  <a:schemeClr val="tx1"/>
                </a:solidFill>
                <a:latin typeface="+mj-lt"/>
                <a:ea typeface="+mj-ea"/>
                <a:cs typeface="+mj-cs"/>
              </a:rPr>
              <a:t>WELKOM</a:t>
            </a:r>
          </a:p>
        </p:txBody>
      </p:sp>
      <p:sp>
        <p:nvSpPr>
          <p:cNvPr id="3" name="Tekstvak 2">
            <a:extLst>
              <a:ext uri="{FF2B5EF4-FFF2-40B4-BE49-F238E27FC236}">
                <a16:creationId xmlns:a16="http://schemas.microsoft.com/office/drawing/2014/main" id="{B5C7BA2E-90D1-4464-8460-D32746002501}"/>
              </a:ext>
            </a:extLst>
          </p:cNvPr>
          <p:cNvSpPr txBox="1"/>
          <p:nvPr/>
        </p:nvSpPr>
        <p:spPr>
          <a:xfrm>
            <a:off x="4447308" y="591344"/>
            <a:ext cx="6906491" cy="55856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fontAlgn="base">
              <a:lnSpc>
                <a:spcPct val="90000"/>
              </a:lnSpc>
              <a:spcAft>
                <a:spcPts val="600"/>
              </a:spcAft>
            </a:pPr>
            <a:r>
              <a:rPr lang="en-US" sz="2800">
                <a:solidFill>
                  <a:srgbClr val="FF0000"/>
                </a:solidFill>
              </a:rPr>
              <a:t>JENS heet jullie welkom, fijn dat jullie er zijn!</a:t>
            </a:r>
          </a:p>
          <a:p>
            <a:pPr fontAlgn="base">
              <a:lnSpc>
                <a:spcPct val="90000"/>
              </a:lnSpc>
              <a:spcAft>
                <a:spcPts val="600"/>
              </a:spcAft>
            </a:pPr>
            <a:endParaRPr lang="en-US" sz="2800">
              <a:solidFill>
                <a:srgbClr val="FF0000"/>
              </a:solidFill>
            </a:endParaRPr>
          </a:p>
          <a:p>
            <a:pPr fontAlgn="base">
              <a:lnSpc>
                <a:spcPct val="90000"/>
              </a:lnSpc>
              <a:spcAft>
                <a:spcPts val="600"/>
              </a:spcAft>
            </a:pPr>
            <a:endParaRPr lang="en-US" sz="2800">
              <a:solidFill>
                <a:srgbClr val="FF0000"/>
              </a:solidFill>
            </a:endParaRPr>
          </a:p>
          <a:p>
            <a:pPr fontAlgn="base">
              <a:lnSpc>
                <a:spcPct val="90000"/>
              </a:lnSpc>
              <a:spcAft>
                <a:spcPts val="600"/>
              </a:spcAft>
            </a:pPr>
            <a:endParaRPr lang="en-US" sz="2800">
              <a:solidFill>
                <a:srgbClr val="FF0000"/>
              </a:solidFill>
            </a:endParaRPr>
          </a:p>
          <a:p>
            <a:pPr indent="-228600" fontAlgn="base">
              <a:lnSpc>
                <a:spcPct val="90000"/>
              </a:lnSpc>
              <a:spcAft>
                <a:spcPts val="600"/>
              </a:spcAft>
              <a:buFont typeface="Arial" panose="020B0604020202020204" pitchFamily="34" charset="0"/>
              <a:buChar char="•"/>
            </a:pPr>
            <a:r>
              <a:rPr lang="en-US" sz="2400" b="1"/>
              <a:t>Bibian Smit, gebiedsmanager Hoensbroek</a:t>
            </a:r>
          </a:p>
          <a:p>
            <a:pPr indent="-228600" fontAlgn="base">
              <a:lnSpc>
                <a:spcPct val="90000"/>
              </a:lnSpc>
              <a:spcAft>
                <a:spcPts val="600"/>
              </a:spcAft>
              <a:buFont typeface="Arial" panose="020B0604020202020204" pitchFamily="34" charset="0"/>
              <a:buChar char="•"/>
            </a:pPr>
            <a:r>
              <a:rPr lang="en-US" sz="2400" b="1"/>
              <a:t>Leo Reijnen, gebiedsmanager Landgraaf</a:t>
            </a:r>
          </a:p>
          <a:p>
            <a:pPr indent="-228600">
              <a:lnSpc>
                <a:spcPct val="90000"/>
              </a:lnSpc>
              <a:spcAft>
                <a:spcPts val="600"/>
              </a:spcAft>
              <a:buFont typeface="Arial" panose="020B0604020202020204" pitchFamily="34" charset="0"/>
              <a:buChar char="•"/>
            </a:pPr>
            <a:endParaRPr lang="en-US" dirty="0"/>
          </a:p>
        </p:txBody>
      </p:sp>
      <p:pic>
        <p:nvPicPr>
          <p:cNvPr id="4098" name="Picture 2" descr="JenS | Jong en Sterk">
            <a:extLst>
              <a:ext uri="{FF2B5EF4-FFF2-40B4-BE49-F238E27FC236}">
                <a16:creationId xmlns:a16="http://schemas.microsoft.com/office/drawing/2014/main" id="{1B898297-6716-41BC-A9FF-16FC2DB0A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627" y="5406232"/>
            <a:ext cx="3362325"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13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CAF2"/>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D1CA3A2-6C6E-4648-8E06-F9875709FC5C}"/>
              </a:ext>
            </a:extLst>
          </p:cNvPr>
          <p:cNvSpPr>
            <a:spLocks noGrp="1"/>
          </p:cNvSpPr>
          <p:nvPr>
            <p:ph idx="1"/>
          </p:nvPr>
        </p:nvSpPr>
        <p:spPr>
          <a:xfrm>
            <a:off x="1264228" y="3678148"/>
            <a:ext cx="9663544" cy="2223889"/>
          </a:xfrm>
        </p:spPr>
        <p:txBody>
          <a:bodyPr/>
          <a:lstStyle/>
          <a:p>
            <a:r>
              <a:rPr lang="nl-NL" dirty="0"/>
              <a:t>Het begin van de aanbesteding</a:t>
            </a:r>
          </a:p>
        </p:txBody>
      </p:sp>
      <p:sp>
        <p:nvSpPr>
          <p:cNvPr id="3" name="Tekstvak 2">
            <a:extLst>
              <a:ext uri="{FF2B5EF4-FFF2-40B4-BE49-F238E27FC236}">
                <a16:creationId xmlns:a16="http://schemas.microsoft.com/office/drawing/2014/main" id="{344EAD04-BCC1-4A25-B58A-3A3616338FF4}"/>
              </a:ext>
            </a:extLst>
          </p:cNvPr>
          <p:cNvSpPr txBox="1"/>
          <p:nvPr/>
        </p:nvSpPr>
        <p:spPr>
          <a:xfrm>
            <a:off x="4770634" y="1654139"/>
            <a:ext cx="2650732" cy="369332"/>
          </a:xfrm>
          <a:prstGeom prst="rect">
            <a:avLst/>
          </a:prstGeom>
          <a:noFill/>
        </p:spPr>
        <p:txBody>
          <a:bodyPr wrap="square" rtlCol="0">
            <a:spAutoFit/>
          </a:bodyPr>
          <a:lstStyle/>
          <a:p>
            <a:r>
              <a:rPr lang="nl-NL" dirty="0"/>
              <a:t>Foto Linda</a:t>
            </a:r>
          </a:p>
        </p:txBody>
      </p:sp>
      <p:pic>
        <p:nvPicPr>
          <p:cNvPr id="4" name="Afbeelding 3">
            <a:extLst>
              <a:ext uri="{FF2B5EF4-FFF2-40B4-BE49-F238E27FC236}">
                <a16:creationId xmlns:a16="http://schemas.microsoft.com/office/drawing/2014/main" id="{A69D7F43-4447-4711-8D22-524223C9ABC6}"/>
              </a:ext>
            </a:extLst>
          </p:cNvPr>
          <p:cNvPicPr>
            <a:picLocks noChangeAspect="1"/>
          </p:cNvPicPr>
          <p:nvPr/>
        </p:nvPicPr>
        <p:blipFill>
          <a:blip r:embed="rId2"/>
          <a:stretch>
            <a:fillRect/>
          </a:stretch>
        </p:blipFill>
        <p:spPr>
          <a:xfrm>
            <a:off x="2075380" y="93076"/>
            <a:ext cx="8077383" cy="5881345"/>
          </a:xfrm>
          <a:prstGeom prst="rect">
            <a:avLst/>
          </a:prstGeom>
        </p:spPr>
      </p:pic>
    </p:spTree>
    <p:extLst>
      <p:ext uri="{BB962C8B-B14F-4D97-AF65-F5344CB8AC3E}">
        <p14:creationId xmlns:p14="http://schemas.microsoft.com/office/powerpoint/2010/main" val="118465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5597C5D3-4FB1-4F80-96E9-28346CA1FADC}"/>
              </a:ext>
            </a:extLst>
          </p:cNvPr>
          <p:cNvPicPr>
            <a:picLocks noGrp="1" noChangeAspect="1"/>
          </p:cNvPicPr>
          <p:nvPr>
            <p:ph idx="1"/>
          </p:nvPr>
        </p:nvPicPr>
        <p:blipFill>
          <a:blip r:embed="rId2"/>
          <a:stretch>
            <a:fillRect/>
          </a:stretch>
        </p:blipFill>
        <p:spPr>
          <a:xfrm>
            <a:off x="1181456" y="2608772"/>
            <a:ext cx="9664700" cy="2612489"/>
          </a:xfrm>
          <a:prstGeom prst="rect">
            <a:avLst/>
          </a:prstGeom>
        </p:spPr>
      </p:pic>
      <p:sp>
        <p:nvSpPr>
          <p:cNvPr id="4" name="Tekstvak 3">
            <a:extLst>
              <a:ext uri="{FF2B5EF4-FFF2-40B4-BE49-F238E27FC236}">
                <a16:creationId xmlns:a16="http://schemas.microsoft.com/office/drawing/2014/main" id="{116B164F-C277-4CC5-A927-8FDD3D92495B}"/>
              </a:ext>
            </a:extLst>
          </p:cNvPr>
          <p:cNvSpPr txBox="1"/>
          <p:nvPr/>
        </p:nvSpPr>
        <p:spPr>
          <a:xfrm>
            <a:off x="2823681" y="606175"/>
            <a:ext cx="6544638" cy="1754326"/>
          </a:xfrm>
          <a:prstGeom prst="rect">
            <a:avLst/>
          </a:prstGeom>
          <a:noFill/>
        </p:spPr>
        <p:txBody>
          <a:bodyPr wrap="square" rtlCol="0">
            <a:spAutoFit/>
          </a:bodyPr>
          <a:lstStyle/>
          <a:p>
            <a:r>
              <a:rPr lang="nl-NL" sz="3600" dirty="0">
                <a:solidFill>
                  <a:srgbClr val="FF0000"/>
                </a:solidFill>
              </a:rPr>
              <a:t>De 7 moederorganisaties van de medewerkers te werk gesteld in Jens.</a:t>
            </a:r>
          </a:p>
        </p:txBody>
      </p:sp>
    </p:spTree>
    <p:extLst>
      <p:ext uri="{BB962C8B-B14F-4D97-AF65-F5344CB8AC3E}">
        <p14:creationId xmlns:p14="http://schemas.microsoft.com/office/powerpoint/2010/main" val="300829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4CCE1C-5C38-4304-93E0-D386490DFE34}"/>
              </a:ext>
            </a:extLst>
          </p:cNvPr>
          <p:cNvSpPr>
            <a:spLocks noGrp="1"/>
          </p:cNvSpPr>
          <p:nvPr>
            <p:ph idx="1"/>
          </p:nvPr>
        </p:nvSpPr>
        <p:spPr>
          <a:xfrm>
            <a:off x="2932068" y="2703683"/>
            <a:ext cx="9663544" cy="1112721"/>
          </a:xfrm>
        </p:spPr>
        <p:txBody>
          <a:bodyPr>
            <a:normAutofit/>
          </a:bodyPr>
          <a:lstStyle/>
          <a:p>
            <a:r>
              <a:rPr lang="nl-NL" sz="6000" b="1" dirty="0">
                <a:solidFill>
                  <a:schemeClr val="tx1"/>
                </a:solidFill>
              </a:rPr>
              <a:t>Het JENS Huis</a:t>
            </a:r>
          </a:p>
        </p:txBody>
      </p:sp>
      <p:pic>
        <p:nvPicPr>
          <p:cNvPr id="1026" name="Picture 2" descr="Voorbeeld van afbeelding">
            <a:extLst>
              <a:ext uri="{FF2B5EF4-FFF2-40B4-BE49-F238E27FC236}">
                <a16:creationId xmlns:a16="http://schemas.microsoft.com/office/drawing/2014/main" id="{3DD9D479-58E1-415D-8847-674E9FDE2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86" y="387507"/>
            <a:ext cx="3278370" cy="58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6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10E3F4CB-85E1-4A24-B0F0-752F8DCBC0FC}"/>
              </a:ext>
            </a:extLst>
          </p:cNvPr>
          <p:cNvPicPr>
            <a:picLocks noGrp="1" noChangeAspect="1"/>
          </p:cNvPicPr>
          <p:nvPr>
            <p:ph idx="1"/>
          </p:nvPr>
        </p:nvPicPr>
        <p:blipFill>
          <a:blip r:embed="rId2"/>
          <a:stretch>
            <a:fillRect/>
          </a:stretch>
        </p:blipFill>
        <p:spPr>
          <a:xfrm>
            <a:off x="2438166" y="941388"/>
            <a:ext cx="7315667" cy="4960937"/>
          </a:xfrm>
          <a:prstGeom prst="rect">
            <a:avLst/>
          </a:prstGeom>
        </p:spPr>
      </p:pic>
      <p:sp>
        <p:nvSpPr>
          <p:cNvPr id="4" name="Tekstvak 3">
            <a:extLst>
              <a:ext uri="{FF2B5EF4-FFF2-40B4-BE49-F238E27FC236}">
                <a16:creationId xmlns:a16="http://schemas.microsoft.com/office/drawing/2014/main" id="{67C8EBBA-C8A0-4BD3-93A6-3ED999EB375B}"/>
              </a:ext>
            </a:extLst>
          </p:cNvPr>
          <p:cNvSpPr txBox="1"/>
          <p:nvPr/>
        </p:nvSpPr>
        <p:spPr>
          <a:xfrm>
            <a:off x="5093962" y="560591"/>
            <a:ext cx="2004075" cy="646331"/>
          </a:xfrm>
          <a:prstGeom prst="rect">
            <a:avLst/>
          </a:prstGeom>
          <a:noFill/>
        </p:spPr>
        <p:txBody>
          <a:bodyPr wrap="none" rtlCol="0">
            <a:spAutoFit/>
          </a:bodyPr>
          <a:lstStyle/>
          <a:p>
            <a:r>
              <a:rPr lang="nl-NL" sz="3600" b="1" dirty="0">
                <a:solidFill>
                  <a:srgbClr val="FF0000"/>
                </a:solidFill>
              </a:rPr>
              <a:t>BOUWEN</a:t>
            </a:r>
          </a:p>
        </p:txBody>
      </p:sp>
    </p:spTree>
    <p:extLst>
      <p:ext uri="{BB962C8B-B14F-4D97-AF65-F5344CB8AC3E}">
        <p14:creationId xmlns:p14="http://schemas.microsoft.com/office/powerpoint/2010/main" val="1994922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050" name="Picture 2" descr="Voorbeeld van afbeelding">
            <a:extLst>
              <a:ext uri="{FF2B5EF4-FFF2-40B4-BE49-F238E27FC236}">
                <a16:creationId xmlns:a16="http://schemas.microsoft.com/office/drawing/2014/main" id="{C338150F-7AEF-4875-A1B9-6790633A0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02205" y="1473641"/>
            <a:ext cx="7009688" cy="435252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0E71611C-009E-4442-AC71-772FB9956D8A}"/>
              </a:ext>
            </a:extLst>
          </p:cNvPr>
          <p:cNvSpPr txBox="1"/>
          <p:nvPr/>
        </p:nvSpPr>
        <p:spPr>
          <a:xfrm>
            <a:off x="4292075" y="503434"/>
            <a:ext cx="3607847" cy="707886"/>
          </a:xfrm>
          <a:prstGeom prst="rect">
            <a:avLst/>
          </a:prstGeom>
          <a:noFill/>
        </p:spPr>
        <p:txBody>
          <a:bodyPr wrap="none" rtlCol="0">
            <a:spAutoFit/>
          </a:bodyPr>
          <a:lstStyle/>
          <a:p>
            <a:r>
              <a:rPr lang="nl-NL" sz="4000" b="1" dirty="0"/>
              <a:t>Bouwen bij Jens</a:t>
            </a:r>
          </a:p>
        </p:txBody>
      </p:sp>
    </p:spTree>
    <p:extLst>
      <p:ext uri="{BB962C8B-B14F-4D97-AF65-F5344CB8AC3E}">
        <p14:creationId xmlns:p14="http://schemas.microsoft.com/office/powerpoint/2010/main" val="126589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oorbeeld van afbeelding">
            <a:extLst>
              <a:ext uri="{FF2B5EF4-FFF2-40B4-BE49-F238E27FC236}">
                <a16:creationId xmlns:a16="http://schemas.microsoft.com/office/drawing/2014/main" id="{1905AF99-B415-4F90-A095-3D29A50EB1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04371" y="941388"/>
            <a:ext cx="7183257" cy="496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90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CAF2"/>
        </a:solidFill>
        <a:effectLst/>
      </p:bgPr>
    </p:bg>
    <p:spTree>
      <p:nvGrpSpPr>
        <p:cNvPr id="1" name=""/>
        <p:cNvGrpSpPr/>
        <p:nvPr/>
      </p:nvGrpSpPr>
      <p:grpSpPr>
        <a:xfrm>
          <a:off x="0" y="0"/>
          <a:ext cx="0" cy="0"/>
          <a:chOff x="0" y="0"/>
          <a:chExt cx="0" cy="0"/>
        </a:xfrm>
      </p:grpSpPr>
      <p:pic>
        <p:nvPicPr>
          <p:cNvPr id="5130" name="Picture 10" descr="Voorbeeld van afbeelding">
            <a:extLst>
              <a:ext uri="{FF2B5EF4-FFF2-40B4-BE49-F238E27FC236}">
                <a16:creationId xmlns:a16="http://schemas.microsoft.com/office/drawing/2014/main" id="{F039DF55-F43D-4E13-9549-259BCF0ABA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10161"/>
          <a:stretch/>
        </p:blipFill>
        <p:spPr bwMode="auto">
          <a:xfrm>
            <a:off x="4943866" y="2629264"/>
            <a:ext cx="3018522" cy="20648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oorbeeld van afbeelding">
            <a:extLst>
              <a:ext uri="{FF2B5EF4-FFF2-40B4-BE49-F238E27FC236}">
                <a16:creationId xmlns:a16="http://schemas.microsoft.com/office/drawing/2014/main" id="{C8332284-14BE-4BB2-AA6D-61D8E01E3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1548"/>
          <a:stretch/>
        </p:blipFill>
        <p:spPr bwMode="auto">
          <a:xfrm>
            <a:off x="8242523" y="3666712"/>
            <a:ext cx="3900838" cy="288047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4BE52AB-BBE3-4351-BF41-B3CB0227F5F4}"/>
              </a:ext>
            </a:extLst>
          </p:cNvPr>
          <p:cNvSpPr txBox="1"/>
          <p:nvPr/>
        </p:nvSpPr>
        <p:spPr>
          <a:xfrm>
            <a:off x="4190802" y="3918114"/>
            <a:ext cx="1804359" cy="23814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dirty="0" err="1">
                <a:solidFill>
                  <a:schemeClr val="tx1"/>
                </a:solidFill>
                <a:latin typeface="+mj-lt"/>
                <a:ea typeface="+mj-ea"/>
                <a:cs typeface="+mj-cs"/>
              </a:rPr>
              <a:t>Visie</a:t>
            </a:r>
          </a:p>
        </p:txBody>
      </p:sp>
      <p:pic>
        <p:nvPicPr>
          <p:cNvPr id="5128" name="Picture 8" descr="Voorbeeld van afbeelding">
            <a:extLst>
              <a:ext uri="{FF2B5EF4-FFF2-40B4-BE49-F238E27FC236}">
                <a16:creationId xmlns:a16="http://schemas.microsoft.com/office/drawing/2014/main" id="{B553A71C-78B1-4276-85EC-454667C4C6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582"/>
          <a:stretch/>
        </p:blipFill>
        <p:spPr bwMode="auto">
          <a:xfrm>
            <a:off x="2531503" y="176876"/>
            <a:ext cx="3670233" cy="2227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Voorbeeld van afbeelding">
            <a:extLst>
              <a:ext uri="{FF2B5EF4-FFF2-40B4-BE49-F238E27FC236}">
                <a16:creationId xmlns:a16="http://schemas.microsoft.com/office/drawing/2014/main" id="{6B32185E-9CA4-4906-92A9-0BB5D091F8E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192169" y="296787"/>
            <a:ext cx="3471435" cy="2603576"/>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3" descr="Afbeelding met buiten, pad, spoor, gras&#10;&#10;Automatisch gegenereerde beschrijving">
            <a:extLst>
              <a:ext uri="{FF2B5EF4-FFF2-40B4-BE49-F238E27FC236}">
                <a16:creationId xmlns:a16="http://schemas.microsoft.com/office/drawing/2014/main" id="{EE4FADD6-74DC-4151-9EFA-EECA7F1FACC9}"/>
              </a:ext>
            </a:extLst>
          </p:cNvPr>
          <p:cNvPicPr>
            <a:picLocks noChangeAspect="1"/>
          </p:cNvPicPr>
          <p:nvPr/>
        </p:nvPicPr>
        <p:blipFill rotWithShape="1">
          <a:blip r:embed="rId6"/>
          <a:srcRect l="6915" t="9031" r="12925" b="441"/>
          <a:stretch/>
        </p:blipFill>
        <p:spPr>
          <a:xfrm>
            <a:off x="479509" y="2632206"/>
            <a:ext cx="3016715" cy="4118006"/>
          </a:xfrm>
          <a:prstGeom prst="rect">
            <a:avLst/>
          </a:prstGeom>
        </p:spPr>
      </p:pic>
    </p:spTree>
    <p:extLst>
      <p:ext uri="{BB962C8B-B14F-4D97-AF65-F5344CB8AC3E}">
        <p14:creationId xmlns:p14="http://schemas.microsoft.com/office/powerpoint/2010/main" val="29195300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41C2CB46BE1F4B893F2F37FDA42B2E" ma:contentTypeVersion="11" ma:contentTypeDescription="Een nieuw document maken." ma:contentTypeScope="" ma:versionID="deb24958a7a7bdc93c91daabf93d9360">
  <xsd:schema xmlns:xsd="http://www.w3.org/2001/XMLSchema" xmlns:xs="http://www.w3.org/2001/XMLSchema" xmlns:p="http://schemas.microsoft.com/office/2006/metadata/properties" xmlns:ns2="05232d5a-f801-4525-832a-967693c62afc" xmlns:ns3="56e4aef7-2be6-4a69-b9cf-75a5c991a058" targetNamespace="http://schemas.microsoft.com/office/2006/metadata/properties" ma:root="true" ma:fieldsID="cf0ca9c31e736bf303b9ac4e70b17ed0" ns2:_="" ns3:_="">
    <xsd:import namespace="05232d5a-f801-4525-832a-967693c62afc"/>
    <xsd:import namespace="56e4aef7-2be6-4a69-b9cf-75a5c991a05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32d5a-f801-4525-832a-967693c62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e4aef7-2be6-4a69-b9cf-75a5c991a058"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843FEF-5387-4534-B8E6-4AFB2950B3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32d5a-f801-4525-832a-967693c62afc"/>
    <ds:schemaRef ds:uri="56e4aef7-2be6-4a69-b9cf-75a5c991a0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DF76BF-01BA-40A6-8EFE-A51DE822ACBC}">
  <ds:schemaRefs>
    <ds:schemaRef ds:uri="http://schemas.openxmlformats.org/package/2006/metadata/core-properties"/>
    <ds:schemaRef ds:uri="http://purl.org/dc/terms/"/>
    <ds:schemaRef ds:uri="http://purl.org/dc/elements/1.1/"/>
    <ds:schemaRef ds:uri="http://schemas.microsoft.com/office/infopath/2007/PartnerControls"/>
    <ds:schemaRef ds:uri="http://purl.org/dc/dcmitype/"/>
    <ds:schemaRef ds:uri="05232d5a-f801-4525-832a-967693c62afc"/>
    <ds:schemaRef ds:uri="http://schemas.microsoft.com/office/2006/documentManagement/types"/>
    <ds:schemaRef ds:uri="56e4aef7-2be6-4a69-b9cf-75a5c991a05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0B86F6A-EE0D-4101-B9BC-B3AFC69B6C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121</TotalTime>
  <Words>583</Words>
  <Application>Microsoft Office PowerPoint</Application>
  <PresentationFormat>Breedbeeld</PresentationFormat>
  <Paragraphs>72</Paragraphs>
  <Slides>19</Slides>
  <Notes>2</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Office Theme</vt:lpstr>
      <vt:lpstr>PowerPoint-presentatie</vt:lpstr>
      <vt:lpstr>WELKOM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JENS in en op de kaart </vt:lpstr>
      <vt:lpstr>PowerPoint-presentatie</vt:lpstr>
      <vt:lpstr>PowerPoint-presentatie</vt:lpstr>
      <vt:lpstr>PowerPoint-presentatie</vt:lpstr>
      <vt:lpstr>PowerPoint-presentatie</vt:lpstr>
      <vt:lpstr>Ook in Corona tijd doen we het samen anders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Reijnen, Leo</dc:creator>
  <cp:lastModifiedBy>Reijnen, Leo</cp:lastModifiedBy>
  <cp:revision>29</cp:revision>
  <dcterms:created xsi:type="dcterms:W3CDTF">2020-11-01T19:34:12Z</dcterms:created>
  <dcterms:modified xsi:type="dcterms:W3CDTF">2020-11-05T09:34:05Z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0x0101008241C2CB46BE1F4B893F2F37FDA42B2E</vt:lpwstr>
  </property>
</Properties>
</file>